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342" r:id="rId3"/>
    <p:sldId id="343" r:id="rId4"/>
    <p:sldId id="344" r:id="rId5"/>
    <p:sldId id="460" r:id="rId6"/>
    <p:sldId id="347" r:id="rId7"/>
    <p:sldId id="425" r:id="rId8"/>
    <p:sldId id="426" r:id="rId9"/>
    <p:sldId id="469" r:id="rId10"/>
    <p:sldId id="427" r:id="rId11"/>
    <p:sldId id="428" r:id="rId12"/>
    <p:sldId id="461" r:id="rId13"/>
    <p:sldId id="470" r:id="rId14"/>
    <p:sldId id="429" r:id="rId15"/>
    <p:sldId id="462" r:id="rId16"/>
    <p:sldId id="430" r:id="rId17"/>
    <p:sldId id="431" r:id="rId18"/>
    <p:sldId id="432" r:id="rId19"/>
    <p:sldId id="463" r:id="rId20"/>
    <p:sldId id="434" r:id="rId21"/>
    <p:sldId id="464" r:id="rId22"/>
    <p:sldId id="465" r:id="rId23"/>
    <p:sldId id="466" r:id="rId24"/>
    <p:sldId id="467" r:id="rId25"/>
    <p:sldId id="439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D77151-28FA-B54F-AEF4-B0DF7B90A18A}" v="14" dt="2022-09-19T13:48:26.894"/>
  </p1510:revLst>
</p1510:revInfo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34" autoAdjust="0"/>
    <p:restoredTop sz="95875" autoAdjust="0"/>
  </p:normalViewPr>
  <p:slideViewPr>
    <p:cSldViewPr snapToGrid="0">
      <p:cViewPr varScale="1">
        <p:scale>
          <a:sx n="147" d="100"/>
          <a:sy n="147" d="100"/>
        </p:scale>
        <p:origin x="200" y="2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g Seokil" userId="55e21934b449b532" providerId="LiveId" clId="{D3D9A806-737D-8948-AFEB-3879F7681FA6}"/>
    <pc:docChg chg="undo custSel addSld delSld modSld sldOrd modMainMaster">
      <pc:chgData name="Song Seokil" userId="55e21934b449b532" providerId="LiveId" clId="{D3D9A806-737D-8948-AFEB-3879F7681FA6}" dt="2022-08-28T04:51:04.824" v="435" actId="27636"/>
      <pc:docMkLst>
        <pc:docMk/>
      </pc:docMkLst>
      <pc:sldChg chg="modSp mod">
        <pc:chgData name="Song Seokil" userId="55e21934b449b532" providerId="LiveId" clId="{D3D9A806-737D-8948-AFEB-3879F7681FA6}" dt="2022-08-28T03:28:20.881" v="278" actId="20577"/>
        <pc:sldMkLst>
          <pc:docMk/>
          <pc:sldMk cId="270456694" sldId="256"/>
        </pc:sldMkLst>
        <pc:spChg chg="mod">
          <ac:chgData name="Song Seokil" userId="55e21934b449b532" providerId="LiveId" clId="{D3D9A806-737D-8948-AFEB-3879F7681FA6}" dt="2022-08-28T03:28:20.881" v="278" actId="20577"/>
          <ac:spMkLst>
            <pc:docMk/>
            <pc:sldMk cId="270456694" sldId="256"/>
            <ac:spMk id="2" creationId="{0F045604-65DC-4B9E-B66B-29FE92886330}"/>
          </ac:spMkLst>
        </pc:spChg>
        <pc:spChg chg="mod">
          <ac:chgData name="Song Seokil" userId="55e21934b449b532" providerId="LiveId" clId="{D3D9A806-737D-8948-AFEB-3879F7681FA6}" dt="2022-08-28T03:17:46.489" v="66" actId="20577"/>
          <ac:spMkLst>
            <pc:docMk/>
            <pc:sldMk cId="270456694" sldId="256"/>
            <ac:spMk id="3" creationId="{7C51EAE4-AF21-444C-A616-25A64899C55B}"/>
          </ac:spMkLst>
        </pc:spChg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192242555" sldId="257"/>
        </pc:sldMkLst>
      </pc:sldChg>
      <pc:sldChg chg="delSp del">
        <pc:chgData name="Song Seokil" userId="55e21934b449b532" providerId="LiveId" clId="{D3D9A806-737D-8948-AFEB-3879F7681FA6}" dt="2022-08-28T03:28:30.643" v="279" actId="2696"/>
        <pc:sldMkLst>
          <pc:docMk/>
          <pc:sldMk cId="236467780" sldId="257"/>
        </pc:sldMkLst>
        <pc:spChg chg="del">
          <ac:chgData name="Song Seokil" userId="55e21934b449b532" providerId="LiveId" clId="{D3D9A806-737D-8948-AFEB-3879F7681FA6}" dt="2022-08-28T03:26:46.322" v="239"/>
          <ac:spMkLst>
            <pc:docMk/>
            <pc:sldMk cId="236467780" sldId="257"/>
            <ac:spMk id="4" creationId="{9D7D0C69-9A0F-4FA4-BD23-8611936620DC}"/>
          </ac:spMkLst>
        </pc:spChg>
      </pc:sldChg>
      <pc:sldChg chg="new del">
        <pc:chgData name="Song Seokil" userId="55e21934b449b532" providerId="LiveId" clId="{D3D9A806-737D-8948-AFEB-3879F7681FA6}" dt="2022-08-28T03:35:42.588" v="342" actId="2696"/>
        <pc:sldMkLst>
          <pc:docMk/>
          <pc:sldMk cId="250501091" sldId="257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3143518696" sldId="258"/>
        </pc:sldMkLst>
      </pc:sldChg>
      <pc:sldChg chg="new del">
        <pc:chgData name="Song Seokil" userId="55e21934b449b532" providerId="LiveId" clId="{D3D9A806-737D-8948-AFEB-3879F7681FA6}" dt="2022-08-28T03:35:43.183" v="343" actId="2696"/>
        <pc:sldMkLst>
          <pc:docMk/>
          <pc:sldMk cId="3735231501" sldId="258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394440229" sldId="259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261229600" sldId="260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2955168536" sldId="261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2391636003" sldId="262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1791573540" sldId="263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77117732" sldId="264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1944048589" sldId="265"/>
        </pc:sldMkLst>
      </pc:sldChg>
      <pc:sldChg chg="delSp del">
        <pc:chgData name="Song Seokil" userId="55e21934b449b532" providerId="LiveId" clId="{D3D9A806-737D-8948-AFEB-3879F7681FA6}" dt="2022-08-28T03:28:30.643" v="279" actId="2696"/>
        <pc:sldMkLst>
          <pc:docMk/>
          <pc:sldMk cId="1445639925" sldId="270"/>
        </pc:sldMkLst>
        <pc:spChg chg="del">
          <ac:chgData name="Song Seokil" userId="55e21934b449b532" providerId="LiveId" clId="{D3D9A806-737D-8948-AFEB-3879F7681FA6}" dt="2022-08-28T03:26:46.322" v="239"/>
          <ac:spMkLst>
            <pc:docMk/>
            <pc:sldMk cId="1445639925" sldId="270"/>
            <ac:spMk id="3" creationId="{6F487997-4D81-434F-8D57-095A56114763}"/>
          </ac:spMkLst>
        </pc:spChg>
      </pc:sldChg>
      <pc:sldChg chg="delSp del">
        <pc:chgData name="Song Seokil" userId="55e21934b449b532" providerId="LiveId" clId="{D3D9A806-737D-8948-AFEB-3879F7681FA6}" dt="2022-08-28T03:28:30.643" v="279" actId="2696"/>
        <pc:sldMkLst>
          <pc:docMk/>
          <pc:sldMk cId="3552238157" sldId="271"/>
        </pc:sldMkLst>
        <pc:spChg chg="del">
          <ac:chgData name="Song Seokil" userId="55e21934b449b532" providerId="LiveId" clId="{D3D9A806-737D-8948-AFEB-3879F7681FA6}" dt="2022-08-28T03:26:46.322" v="239"/>
          <ac:spMkLst>
            <pc:docMk/>
            <pc:sldMk cId="3552238157" sldId="271"/>
            <ac:spMk id="4" creationId="{8EC02664-D1E8-C5F2-DDD4-D28AE6C780A1}"/>
          </ac:spMkLst>
        </pc:spChg>
      </pc:sldChg>
      <pc:sldChg chg="delSp del">
        <pc:chgData name="Song Seokil" userId="55e21934b449b532" providerId="LiveId" clId="{D3D9A806-737D-8948-AFEB-3879F7681FA6}" dt="2022-08-28T03:28:30.643" v="279" actId="2696"/>
        <pc:sldMkLst>
          <pc:docMk/>
          <pc:sldMk cId="4023708438" sldId="272"/>
        </pc:sldMkLst>
        <pc:spChg chg="del">
          <ac:chgData name="Song Seokil" userId="55e21934b449b532" providerId="LiveId" clId="{D3D9A806-737D-8948-AFEB-3879F7681FA6}" dt="2022-08-28T03:26:46.322" v="239"/>
          <ac:spMkLst>
            <pc:docMk/>
            <pc:sldMk cId="4023708438" sldId="272"/>
            <ac:spMk id="4" creationId="{134B25D3-7D84-9272-C7D1-AB817E2FD088}"/>
          </ac:spMkLst>
        </pc:spChg>
      </pc:sldChg>
      <pc:sldChg chg="delSp del">
        <pc:chgData name="Song Seokil" userId="55e21934b449b532" providerId="LiveId" clId="{D3D9A806-737D-8948-AFEB-3879F7681FA6}" dt="2022-08-28T03:28:30.643" v="279" actId="2696"/>
        <pc:sldMkLst>
          <pc:docMk/>
          <pc:sldMk cId="1203445806" sldId="274"/>
        </pc:sldMkLst>
        <pc:spChg chg="del">
          <ac:chgData name="Song Seokil" userId="55e21934b449b532" providerId="LiveId" clId="{D3D9A806-737D-8948-AFEB-3879F7681FA6}" dt="2022-08-28T03:26:46.322" v="239"/>
          <ac:spMkLst>
            <pc:docMk/>
            <pc:sldMk cId="1203445806" sldId="274"/>
            <ac:spMk id="4" creationId="{8EC02664-D1E8-C5F2-DDD4-D28AE6C780A1}"/>
          </ac:spMkLst>
        </pc:spChg>
      </pc:sldChg>
      <pc:sldChg chg="delSp del">
        <pc:chgData name="Song Seokil" userId="55e21934b449b532" providerId="LiveId" clId="{D3D9A806-737D-8948-AFEB-3879F7681FA6}" dt="2022-08-28T03:28:30.643" v="279" actId="2696"/>
        <pc:sldMkLst>
          <pc:docMk/>
          <pc:sldMk cId="2532135031" sldId="275"/>
        </pc:sldMkLst>
        <pc:spChg chg="del">
          <ac:chgData name="Song Seokil" userId="55e21934b449b532" providerId="LiveId" clId="{D3D9A806-737D-8948-AFEB-3879F7681FA6}" dt="2022-08-28T03:26:46.322" v="239"/>
          <ac:spMkLst>
            <pc:docMk/>
            <pc:sldMk cId="2532135031" sldId="275"/>
            <ac:spMk id="4" creationId="{6756A01F-9917-C1CC-A6D3-BE5437BA7243}"/>
          </ac:spMkLst>
        </pc:spChg>
      </pc:sldChg>
      <pc:sldChg chg="delSp del">
        <pc:chgData name="Song Seokil" userId="55e21934b449b532" providerId="LiveId" clId="{D3D9A806-737D-8948-AFEB-3879F7681FA6}" dt="2022-08-28T03:28:30.643" v="279" actId="2696"/>
        <pc:sldMkLst>
          <pc:docMk/>
          <pc:sldMk cId="2494024494" sldId="276"/>
        </pc:sldMkLst>
        <pc:spChg chg="del">
          <ac:chgData name="Song Seokil" userId="55e21934b449b532" providerId="LiveId" clId="{D3D9A806-737D-8948-AFEB-3879F7681FA6}" dt="2022-08-28T03:26:46.322" v="239"/>
          <ac:spMkLst>
            <pc:docMk/>
            <pc:sldMk cId="2494024494" sldId="276"/>
            <ac:spMk id="4" creationId="{921FBE40-89FA-2F72-2A0C-D9E04670F427}"/>
          </ac:spMkLst>
        </pc:spChg>
      </pc:sldChg>
      <pc:sldChg chg="delSp del">
        <pc:chgData name="Song Seokil" userId="55e21934b449b532" providerId="LiveId" clId="{D3D9A806-737D-8948-AFEB-3879F7681FA6}" dt="2022-08-28T03:28:30.643" v="279" actId="2696"/>
        <pc:sldMkLst>
          <pc:docMk/>
          <pc:sldMk cId="1464332151" sldId="277"/>
        </pc:sldMkLst>
        <pc:spChg chg="del">
          <ac:chgData name="Song Seokil" userId="55e21934b449b532" providerId="LiveId" clId="{D3D9A806-737D-8948-AFEB-3879F7681FA6}" dt="2022-08-28T03:26:46.322" v="239"/>
          <ac:spMkLst>
            <pc:docMk/>
            <pc:sldMk cId="1464332151" sldId="277"/>
            <ac:spMk id="4" creationId="{3814FC53-9A94-6156-154C-D59C5AC8B21A}"/>
          </ac:spMkLst>
        </pc:spChg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93582241" sldId="289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1614668866" sldId="290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1742982997" sldId="291"/>
        </pc:sldMkLst>
      </pc:sldChg>
      <pc:sldChg chg="modSp add mod">
        <pc:chgData name="Song Seokil" userId="55e21934b449b532" providerId="LiveId" clId="{D3D9A806-737D-8948-AFEB-3879F7681FA6}" dt="2022-08-28T03:36:44.594" v="345" actId="27636"/>
        <pc:sldMkLst>
          <pc:docMk/>
          <pc:sldMk cId="3546980334" sldId="292"/>
        </pc:sldMkLst>
        <pc:spChg chg="mod">
          <ac:chgData name="Song Seokil" userId="55e21934b449b532" providerId="LiveId" clId="{D3D9A806-737D-8948-AFEB-3879F7681FA6}" dt="2022-08-28T03:36:44.594" v="345" actId="27636"/>
          <ac:spMkLst>
            <pc:docMk/>
            <pc:sldMk cId="3546980334" sldId="292"/>
            <ac:spMk id="3" creationId="{C02DB848-3E9F-4B21-9DC9-2FDA5F2AA15E}"/>
          </ac:spMkLst>
        </pc:spChg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3330860997" sldId="293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1278341772" sldId="294"/>
        </pc:sldMkLst>
      </pc:sldChg>
      <pc:sldChg chg="add del">
        <pc:chgData name="Song Seokil" userId="55e21934b449b532" providerId="LiveId" clId="{D3D9A806-737D-8948-AFEB-3879F7681FA6}" dt="2022-08-28T03:30:42.498" v="294"/>
        <pc:sldMkLst>
          <pc:docMk/>
          <pc:sldMk cId="2636902076" sldId="295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2984842192" sldId="296"/>
        </pc:sldMkLst>
      </pc:sldChg>
      <pc:sldChg chg="add del ord">
        <pc:chgData name="Song Seokil" userId="55e21934b449b532" providerId="LiveId" clId="{D3D9A806-737D-8948-AFEB-3879F7681FA6}" dt="2022-08-28T03:35:09.561" v="337" actId="20578"/>
        <pc:sldMkLst>
          <pc:docMk/>
          <pc:sldMk cId="3833575237" sldId="315"/>
        </pc:sldMkLst>
      </pc:sldChg>
      <pc:sldChg chg="add del ord">
        <pc:chgData name="Song Seokil" userId="55e21934b449b532" providerId="LiveId" clId="{D3D9A806-737D-8948-AFEB-3879F7681FA6}" dt="2022-08-28T03:35:09.561" v="337" actId="20578"/>
        <pc:sldMkLst>
          <pc:docMk/>
          <pc:sldMk cId="859310681" sldId="317"/>
        </pc:sldMkLst>
      </pc:sldChg>
      <pc:sldChg chg="add del ord">
        <pc:chgData name="Song Seokil" userId="55e21934b449b532" providerId="LiveId" clId="{D3D9A806-737D-8948-AFEB-3879F7681FA6}" dt="2022-08-28T03:35:22.794" v="339" actId="20578"/>
        <pc:sldMkLst>
          <pc:docMk/>
          <pc:sldMk cId="2521391246" sldId="319"/>
        </pc:sldMkLst>
      </pc:sldChg>
      <pc:sldChg chg="modSp add del mod chgLayout">
        <pc:chgData name="Song Seokil" userId="55e21934b449b532" providerId="LiveId" clId="{D3D9A806-737D-8948-AFEB-3879F7681FA6}" dt="2022-08-28T03:34:41.783" v="335" actId="700"/>
        <pc:sldMkLst>
          <pc:docMk/>
          <pc:sldMk cId="4230036838" sldId="321"/>
        </pc:sldMkLst>
        <pc:spChg chg="mod ord">
          <ac:chgData name="Song Seokil" userId="55e21934b449b532" providerId="LiveId" clId="{D3D9A806-737D-8948-AFEB-3879F7681FA6}" dt="2022-08-28T03:34:41.783" v="335" actId="700"/>
          <ac:spMkLst>
            <pc:docMk/>
            <pc:sldMk cId="4230036838" sldId="321"/>
            <ac:spMk id="2" creationId="{00000000-0000-0000-0000-000000000000}"/>
          </ac:spMkLst>
        </pc:spChg>
        <pc:spChg chg="mod ord">
          <ac:chgData name="Song Seokil" userId="55e21934b449b532" providerId="LiveId" clId="{D3D9A806-737D-8948-AFEB-3879F7681FA6}" dt="2022-08-28T03:34:41.783" v="335" actId="700"/>
          <ac:spMkLst>
            <pc:docMk/>
            <pc:sldMk cId="4230036838" sldId="321"/>
            <ac:spMk id="3" creationId="{00000000-0000-0000-0000-000000000000}"/>
          </ac:spMkLst>
        </pc:spChg>
        <pc:spChg chg="mod ord">
          <ac:chgData name="Song Seokil" userId="55e21934b449b532" providerId="LiveId" clId="{D3D9A806-737D-8948-AFEB-3879F7681FA6}" dt="2022-08-28T03:34:41.783" v="335" actId="700"/>
          <ac:spMkLst>
            <pc:docMk/>
            <pc:sldMk cId="4230036838" sldId="321"/>
            <ac:spMk id="6" creationId="{00000000-0000-0000-0000-000000000000}"/>
          </ac:spMkLst>
        </pc:spChg>
      </pc:sldChg>
      <pc:sldChg chg="add del">
        <pc:chgData name="Song Seokil" userId="55e21934b449b532" providerId="LiveId" clId="{D3D9A806-737D-8948-AFEB-3879F7681FA6}" dt="2022-08-28T03:30:42.498" v="294"/>
        <pc:sldMkLst>
          <pc:docMk/>
          <pc:sldMk cId="1383476133" sldId="322"/>
        </pc:sldMkLst>
      </pc:sldChg>
      <pc:sldChg chg="modSp add del mod ord chgLayout">
        <pc:chgData name="Song Seokil" userId="55e21934b449b532" providerId="LiveId" clId="{D3D9A806-737D-8948-AFEB-3879F7681FA6}" dt="2022-08-28T03:35:35.358" v="341" actId="20578"/>
        <pc:sldMkLst>
          <pc:docMk/>
          <pc:sldMk cId="2766953892" sldId="334"/>
        </pc:sldMkLst>
        <pc:spChg chg="mod ord">
          <ac:chgData name="Song Seokil" userId="55e21934b449b532" providerId="LiveId" clId="{D3D9A806-737D-8948-AFEB-3879F7681FA6}" dt="2022-08-28T03:34:34.994" v="334" actId="700"/>
          <ac:spMkLst>
            <pc:docMk/>
            <pc:sldMk cId="2766953892" sldId="334"/>
            <ac:spMk id="8" creationId="{00000000-0000-0000-0000-000000000000}"/>
          </ac:spMkLst>
        </pc:spChg>
        <pc:spChg chg="mod ord">
          <ac:chgData name="Song Seokil" userId="55e21934b449b532" providerId="LiveId" clId="{D3D9A806-737D-8948-AFEB-3879F7681FA6}" dt="2022-08-28T03:34:34.994" v="334" actId="700"/>
          <ac:spMkLst>
            <pc:docMk/>
            <pc:sldMk cId="2766953892" sldId="334"/>
            <ac:spMk id="5122" creationId="{00000000-0000-0000-0000-000000000000}"/>
          </ac:spMkLst>
        </pc:spChg>
        <pc:spChg chg="mod ord">
          <ac:chgData name="Song Seokil" userId="55e21934b449b532" providerId="LiveId" clId="{D3D9A806-737D-8948-AFEB-3879F7681FA6}" dt="2022-08-28T03:34:34.994" v="334" actId="700"/>
          <ac:spMkLst>
            <pc:docMk/>
            <pc:sldMk cId="2766953892" sldId="334"/>
            <ac:spMk id="5123" creationId="{00000000-0000-0000-0000-000000000000}"/>
          </ac:spMkLst>
        </pc:spChg>
      </pc:sldChg>
      <pc:sldChg chg="add del">
        <pc:chgData name="Song Seokil" userId="55e21934b449b532" providerId="LiveId" clId="{D3D9A806-737D-8948-AFEB-3879F7681FA6}" dt="2022-08-28T03:30:42.498" v="294"/>
        <pc:sldMkLst>
          <pc:docMk/>
          <pc:sldMk cId="3977166884" sldId="337"/>
        </pc:sldMkLst>
      </pc:sldChg>
      <pc:sldChg chg="add del">
        <pc:chgData name="Song Seokil" userId="55e21934b449b532" providerId="LiveId" clId="{D3D9A806-737D-8948-AFEB-3879F7681FA6}" dt="2022-08-28T03:30:42.498" v="294"/>
        <pc:sldMkLst>
          <pc:docMk/>
          <pc:sldMk cId="4052422056" sldId="338"/>
        </pc:sldMkLst>
      </pc:sldChg>
      <pc:sldChg chg="modSp add del mod chgLayout">
        <pc:chgData name="Song Seokil" userId="55e21934b449b532" providerId="LiveId" clId="{D3D9A806-737D-8948-AFEB-3879F7681FA6}" dt="2022-08-28T03:34:04.008" v="330" actId="700"/>
        <pc:sldMkLst>
          <pc:docMk/>
          <pc:sldMk cId="3077017268" sldId="340"/>
        </pc:sldMkLst>
        <pc:spChg chg="mod ord">
          <ac:chgData name="Song Seokil" userId="55e21934b449b532" providerId="LiveId" clId="{D3D9A806-737D-8948-AFEB-3879F7681FA6}" dt="2022-08-28T03:34:04.008" v="330" actId="700"/>
          <ac:spMkLst>
            <pc:docMk/>
            <pc:sldMk cId="3077017268" sldId="340"/>
            <ac:spMk id="2" creationId="{E3F1F156-34F5-4E92-9702-78906A012C72}"/>
          </ac:spMkLst>
        </pc:spChg>
        <pc:spChg chg="mod ord">
          <ac:chgData name="Song Seokil" userId="55e21934b449b532" providerId="LiveId" clId="{D3D9A806-737D-8948-AFEB-3879F7681FA6}" dt="2022-08-28T03:34:04.008" v="330" actId="700"/>
          <ac:spMkLst>
            <pc:docMk/>
            <pc:sldMk cId="3077017268" sldId="340"/>
            <ac:spMk id="3" creationId="{636B2505-2338-41D7-93D3-FA43769386E1}"/>
          </ac:spMkLst>
        </pc:spChg>
        <pc:spChg chg="mod ord">
          <ac:chgData name="Song Seokil" userId="55e21934b449b532" providerId="LiveId" clId="{D3D9A806-737D-8948-AFEB-3879F7681FA6}" dt="2022-08-28T03:34:04.008" v="330" actId="700"/>
          <ac:spMkLst>
            <pc:docMk/>
            <pc:sldMk cId="3077017268" sldId="340"/>
            <ac:spMk id="6" creationId="{A598290F-32A3-409E-BB58-9A3D742958D2}"/>
          </ac:spMkLst>
        </pc:spChg>
      </pc:sldChg>
      <pc:sldChg chg="addSp delSp modSp add del mod ord modClrScheme chgLayout">
        <pc:chgData name="Song Seokil" userId="55e21934b449b532" providerId="LiveId" clId="{D3D9A806-737D-8948-AFEB-3879F7681FA6}" dt="2022-08-28T03:35:26.584" v="340" actId="20578"/>
        <pc:sldMkLst>
          <pc:docMk/>
          <pc:sldMk cId="2742510181" sldId="342"/>
        </pc:sldMkLst>
        <pc:spChg chg="add mod ord">
          <ac:chgData name="Song Seokil" userId="55e21934b449b532" providerId="LiveId" clId="{D3D9A806-737D-8948-AFEB-3879F7681FA6}" dt="2022-08-28T03:34:10.836" v="331" actId="700"/>
          <ac:spMkLst>
            <pc:docMk/>
            <pc:sldMk cId="2742510181" sldId="342"/>
            <ac:spMk id="3" creationId="{26FB51EA-63EC-FDE8-3AB3-BBFDE80C4B8F}"/>
          </ac:spMkLst>
        </pc:spChg>
        <pc:spChg chg="mod ord">
          <ac:chgData name="Song Seokil" userId="55e21934b449b532" providerId="LiveId" clId="{D3D9A806-737D-8948-AFEB-3879F7681FA6}" dt="2022-08-28T03:34:10.836" v="331" actId="700"/>
          <ac:spMkLst>
            <pc:docMk/>
            <pc:sldMk cId="2742510181" sldId="342"/>
            <ac:spMk id="6" creationId="{AE6F9DC3-0629-40D0-A6AE-913B18CA78CE}"/>
          </ac:spMkLst>
        </pc:spChg>
        <pc:spChg chg="mod ord">
          <ac:chgData name="Song Seokil" userId="55e21934b449b532" providerId="LiveId" clId="{D3D9A806-737D-8948-AFEB-3879F7681FA6}" dt="2022-08-28T03:34:10.836" v="331" actId="700"/>
          <ac:spMkLst>
            <pc:docMk/>
            <pc:sldMk cId="2742510181" sldId="342"/>
            <ac:spMk id="7" creationId="{D382615C-1DC5-4F14-8473-F246776384DB}"/>
          </ac:spMkLst>
        </pc:spChg>
        <pc:spChg chg="del">
          <ac:chgData name="Song Seokil" userId="55e21934b449b532" providerId="LiveId" clId="{D3D9A806-737D-8948-AFEB-3879F7681FA6}" dt="2022-08-28T03:34:23.855" v="332" actId="478"/>
          <ac:spMkLst>
            <pc:docMk/>
            <pc:sldMk cId="2742510181" sldId="342"/>
            <ac:spMk id="9" creationId="{11924720-662E-4552-ADB6-E17422680B21}"/>
          </ac:spMkLst>
        </pc:spChg>
        <pc:spChg chg="del">
          <ac:chgData name="Song Seokil" userId="55e21934b449b532" providerId="LiveId" clId="{D3D9A806-737D-8948-AFEB-3879F7681FA6}" dt="2022-08-28T03:34:23.855" v="332" actId="478"/>
          <ac:spMkLst>
            <pc:docMk/>
            <pc:sldMk cId="2742510181" sldId="342"/>
            <ac:spMk id="12" creationId="{CB672E02-523B-443D-A1C5-57466C848EFD}"/>
          </ac:spMkLst>
        </pc:spChg>
        <pc:picChg chg="del">
          <ac:chgData name="Song Seokil" userId="55e21934b449b532" providerId="LiveId" clId="{D3D9A806-737D-8948-AFEB-3879F7681FA6}" dt="2022-08-28T03:34:23.855" v="332" actId="478"/>
          <ac:picMkLst>
            <pc:docMk/>
            <pc:sldMk cId="2742510181" sldId="342"/>
            <ac:picMk id="2" creationId="{00000000-0000-0000-0000-000000000000}"/>
          </ac:picMkLst>
        </pc:picChg>
        <pc:picChg chg="del">
          <ac:chgData name="Song Seokil" userId="55e21934b449b532" providerId="LiveId" clId="{D3D9A806-737D-8948-AFEB-3879F7681FA6}" dt="2022-08-28T03:34:25.549" v="333" actId="478"/>
          <ac:picMkLst>
            <pc:docMk/>
            <pc:sldMk cId="2742510181" sldId="342"/>
            <ac:picMk id="10" creationId="{E728673F-4302-4E2B-AEFC-43722D71BCB9}"/>
          </ac:picMkLst>
        </pc:picChg>
        <pc:picChg chg="del">
          <ac:chgData name="Song Seokil" userId="55e21934b449b532" providerId="LiveId" clId="{D3D9A806-737D-8948-AFEB-3879F7681FA6}" dt="2022-08-28T03:34:23.855" v="332" actId="478"/>
          <ac:picMkLst>
            <pc:docMk/>
            <pc:sldMk cId="2742510181" sldId="342"/>
            <ac:picMk id="11" creationId="{584B4CBD-7459-4B90-A500-A2CEF21376E0}"/>
          </ac:picMkLst>
        </pc:picChg>
      </pc:sldChg>
      <pc:sldChg chg="add del">
        <pc:chgData name="Song Seokil" userId="55e21934b449b532" providerId="LiveId" clId="{D3D9A806-737D-8948-AFEB-3879F7681FA6}" dt="2022-08-28T03:36:58.293" v="346" actId="2696"/>
        <pc:sldMkLst>
          <pc:docMk/>
          <pc:sldMk cId="3660823908" sldId="343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1124647121" sldId="344"/>
        </pc:sldMkLst>
      </pc:sldChg>
      <pc:sldChg chg="modSp new mod">
        <pc:chgData name="Song Seokil" userId="55e21934b449b532" providerId="LiveId" clId="{D3D9A806-737D-8948-AFEB-3879F7681FA6}" dt="2022-08-28T04:33:00.602" v="351"/>
        <pc:sldMkLst>
          <pc:docMk/>
          <pc:sldMk cId="2536654864" sldId="345"/>
        </pc:sldMkLst>
        <pc:spChg chg="mod">
          <ac:chgData name="Song Seokil" userId="55e21934b449b532" providerId="LiveId" clId="{D3D9A806-737D-8948-AFEB-3879F7681FA6}" dt="2022-08-28T04:33:00.602" v="351"/>
          <ac:spMkLst>
            <pc:docMk/>
            <pc:sldMk cId="2536654864" sldId="345"/>
            <ac:spMk id="3" creationId="{C5450DE6-AA53-0E61-71CA-86C6AD165A67}"/>
          </ac:spMkLst>
        </pc:spChg>
      </pc:sldChg>
      <pc:sldChg chg="modSp new mod">
        <pc:chgData name="Song Seokil" userId="55e21934b449b532" providerId="LiveId" clId="{D3D9A806-737D-8948-AFEB-3879F7681FA6}" dt="2022-08-28T04:36:19.367" v="366" actId="27636"/>
        <pc:sldMkLst>
          <pc:docMk/>
          <pc:sldMk cId="620292914" sldId="346"/>
        </pc:sldMkLst>
        <pc:spChg chg="mod">
          <ac:chgData name="Song Seokil" userId="55e21934b449b532" providerId="LiveId" clId="{D3D9A806-737D-8948-AFEB-3879F7681FA6}" dt="2022-08-28T04:36:19.367" v="366" actId="27636"/>
          <ac:spMkLst>
            <pc:docMk/>
            <pc:sldMk cId="620292914" sldId="346"/>
            <ac:spMk id="3" creationId="{C86A955A-8CFF-1F4A-79D6-625E49BB5A5A}"/>
          </ac:spMkLst>
        </pc:spChg>
      </pc:sldChg>
      <pc:sldChg chg="modSp new mod">
        <pc:chgData name="Song Seokil" userId="55e21934b449b532" providerId="LiveId" clId="{D3D9A806-737D-8948-AFEB-3879F7681FA6}" dt="2022-08-28T04:38:13.114" v="373" actId="27636"/>
        <pc:sldMkLst>
          <pc:docMk/>
          <pc:sldMk cId="1111603517" sldId="347"/>
        </pc:sldMkLst>
        <pc:spChg chg="mod">
          <ac:chgData name="Song Seokil" userId="55e21934b449b532" providerId="LiveId" clId="{D3D9A806-737D-8948-AFEB-3879F7681FA6}" dt="2022-08-28T04:38:13.114" v="373" actId="27636"/>
          <ac:spMkLst>
            <pc:docMk/>
            <pc:sldMk cId="1111603517" sldId="347"/>
            <ac:spMk id="3" creationId="{70851383-E3A8-582B-C028-5E013F61DCBC}"/>
          </ac:spMkLst>
        </pc:spChg>
      </pc:sldChg>
      <pc:sldChg chg="modSp new mod">
        <pc:chgData name="Song Seokil" userId="55e21934b449b532" providerId="LiveId" clId="{D3D9A806-737D-8948-AFEB-3879F7681FA6}" dt="2022-08-28T04:45:10.526" v="379"/>
        <pc:sldMkLst>
          <pc:docMk/>
          <pc:sldMk cId="1813194231" sldId="348"/>
        </pc:sldMkLst>
        <pc:spChg chg="mod">
          <ac:chgData name="Song Seokil" userId="55e21934b449b532" providerId="LiveId" clId="{D3D9A806-737D-8948-AFEB-3879F7681FA6}" dt="2022-08-28T04:45:10.526" v="379"/>
          <ac:spMkLst>
            <pc:docMk/>
            <pc:sldMk cId="1813194231" sldId="348"/>
            <ac:spMk id="3" creationId="{B3BBBC89-1A84-C1AA-2FB1-2DB00B65924D}"/>
          </ac:spMkLst>
        </pc:spChg>
      </pc:sldChg>
      <pc:sldChg chg="modSp new">
        <pc:chgData name="Song Seokil" userId="55e21934b449b532" providerId="LiveId" clId="{D3D9A806-737D-8948-AFEB-3879F7681FA6}" dt="2022-08-28T04:45:53.089" v="381"/>
        <pc:sldMkLst>
          <pc:docMk/>
          <pc:sldMk cId="649061339" sldId="349"/>
        </pc:sldMkLst>
        <pc:spChg chg="mod">
          <ac:chgData name="Song Seokil" userId="55e21934b449b532" providerId="LiveId" clId="{D3D9A806-737D-8948-AFEB-3879F7681FA6}" dt="2022-08-28T04:45:53.089" v="381"/>
          <ac:spMkLst>
            <pc:docMk/>
            <pc:sldMk cId="649061339" sldId="349"/>
            <ac:spMk id="3" creationId="{522F2130-EF29-FE70-9A94-7237489E55A6}"/>
          </ac:spMkLst>
        </pc:spChg>
      </pc:sldChg>
      <pc:sldChg chg="modSp new mod">
        <pc:chgData name="Song Seokil" userId="55e21934b449b532" providerId="LiveId" clId="{D3D9A806-737D-8948-AFEB-3879F7681FA6}" dt="2022-08-28T04:48:27.594" v="388" actId="20577"/>
        <pc:sldMkLst>
          <pc:docMk/>
          <pc:sldMk cId="1723765253" sldId="350"/>
        </pc:sldMkLst>
        <pc:spChg chg="mod">
          <ac:chgData name="Song Seokil" userId="55e21934b449b532" providerId="LiveId" clId="{D3D9A806-737D-8948-AFEB-3879F7681FA6}" dt="2022-08-28T04:48:27.594" v="388" actId="20577"/>
          <ac:spMkLst>
            <pc:docMk/>
            <pc:sldMk cId="1723765253" sldId="350"/>
            <ac:spMk id="3" creationId="{B0D9B59D-B45B-AE63-015D-DA561EED686B}"/>
          </ac:spMkLst>
        </pc:spChg>
      </pc:sldChg>
      <pc:sldChg chg="modSp new mod">
        <pc:chgData name="Song Seokil" userId="55e21934b449b532" providerId="LiveId" clId="{D3D9A806-737D-8948-AFEB-3879F7681FA6}" dt="2022-08-28T04:49:14.766" v="401" actId="27636"/>
        <pc:sldMkLst>
          <pc:docMk/>
          <pc:sldMk cId="3142267821" sldId="351"/>
        </pc:sldMkLst>
        <pc:spChg chg="mod">
          <ac:chgData name="Song Seokil" userId="55e21934b449b532" providerId="LiveId" clId="{D3D9A806-737D-8948-AFEB-3879F7681FA6}" dt="2022-08-28T04:49:07.623" v="397" actId="20577"/>
          <ac:spMkLst>
            <pc:docMk/>
            <pc:sldMk cId="3142267821" sldId="351"/>
            <ac:spMk id="2" creationId="{2C9AC45F-6C6B-70FB-571B-35D2218B633D}"/>
          </ac:spMkLst>
        </pc:spChg>
        <pc:spChg chg="mod">
          <ac:chgData name="Song Seokil" userId="55e21934b449b532" providerId="LiveId" clId="{D3D9A806-737D-8948-AFEB-3879F7681FA6}" dt="2022-08-28T04:49:14.766" v="401" actId="27636"/>
          <ac:spMkLst>
            <pc:docMk/>
            <pc:sldMk cId="3142267821" sldId="351"/>
            <ac:spMk id="3" creationId="{5FB18649-BDB8-8964-E016-D3746D4298B5}"/>
          </ac:spMkLst>
        </pc:spChg>
      </pc:sldChg>
      <pc:sldChg chg="modSp new mod">
        <pc:chgData name="Song Seokil" userId="55e21934b449b532" providerId="LiveId" clId="{D3D9A806-737D-8948-AFEB-3879F7681FA6}" dt="2022-08-28T04:50:07.960" v="418" actId="20577"/>
        <pc:sldMkLst>
          <pc:docMk/>
          <pc:sldMk cId="1270184858" sldId="352"/>
        </pc:sldMkLst>
        <pc:spChg chg="mod">
          <ac:chgData name="Song Seokil" userId="55e21934b449b532" providerId="LiveId" clId="{D3D9A806-737D-8948-AFEB-3879F7681FA6}" dt="2022-08-28T04:50:07.960" v="418" actId="20577"/>
          <ac:spMkLst>
            <pc:docMk/>
            <pc:sldMk cId="1270184858" sldId="352"/>
            <ac:spMk id="3" creationId="{97F6AF7D-AC83-DB25-F3D6-682C2AA1FCF8}"/>
          </ac:spMkLst>
        </pc:spChg>
      </pc:sldChg>
      <pc:sldChg chg="modSp new mod">
        <pc:chgData name="Song Seokil" userId="55e21934b449b532" providerId="LiveId" clId="{D3D9A806-737D-8948-AFEB-3879F7681FA6}" dt="2022-08-28T04:50:47.416" v="427" actId="15"/>
        <pc:sldMkLst>
          <pc:docMk/>
          <pc:sldMk cId="3586785381" sldId="353"/>
        </pc:sldMkLst>
        <pc:spChg chg="mod">
          <ac:chgData name="Song Seokil" userId="55e21934b449b532" providerId="LiveId" clId="{D3D9A806-737D-8948-AFEB-3879F7681FA6}" dt="2022-08-28T04:50:47.416" v="427" actId="15"/>
          <ac:spMkLst>
            <pc:docMk/>
            <pc:sldMk cId="3586785381" sldId="353"/>
            <ac:spMk id="3" creationId="{F6470AC0-3CA5-1993-7164-326E1695ED3E}"/>
          </ac:spMkLst>
        </pc:spChg>
      </pc:sldChg>
      <pc:sldChg chg="modSp new mod">
        <pc:chgData name="Song Seokil" userId="55e21934b449b532" providerId="LiveId" clId="{D3D9A806-737D-8948-AFEB-3879F7681FA6}" dt="2022-08-28T04:51:04.824" v="435" actId="27636"/>
        <pc:sldMkLst>
          <pc:docMk/>
          <pc:sldMk cId="389714387" sldId="354"/>
        </pc:sldMkLst>
        <pc:spChg chg="mod">
          <ac:chgData name="Song Seokil" userId="55e21934b449b532" providerId="LiveId" clId="{D3D9A806-737D-8948-AFEB-3879F7681FA6}" dt="2022-08-28T04:51:04.824" v="435" actId="27636"/>
          <ac:spMkLst>
            <pc:docMk/>
            <pc:sldMk cId="389714387" sldId="354"/>
            <ac:spMk id="3" creationId="{3648493A-D440-0F56-ABF6-8C9403962029}"/>
          </ac:spMkLst>
        </pc:spChg>
      </pc:sldChg>
      <pc:sldMasterChg chg="delSp modSp mod modSldLayout">
        <pc:chgData name="Song Seokil" userId="55e21934b449b532" providerId="LiveId" clId="{D3D9A806-737D-8948-AFEB-3879F7681FA6}" dt="2022-08-28T03:33:48.614" v="329" actId="242"/>
        <pc:sldMasterMkLst>
          <pc:docMk/>
          <pc:sldMasterMk cId="2443837898" sldId="2147483660"/>
        </pc:sldMasterMkLst>
        <pc:spChg chg="mod">
          <ac:chgData name="Song Seokil" userId="55e21934b449b532" providerId="LiveId" clId="{D3D9A806-737D-8948-AFEB-3879F7681FA6}" dt="2022-08-28T03:33:48.614" v="329" actId="242"/>
          <ac:spMkLst>
            <pc:docMk/>
            <pc:sldMasterMk cId="2443837898" sldId="2147483660"/>
            <ac:spMk id="2" creationId="{00000000-0000-0000-0000-000000000000}"/>
          </ac:spMkLst>
        </pc:spChg>
        <pc:spChg chg="mod">
          <ac:chgData name="Song Seokil" userId="55e21934b449b532" providerId="LiveId" clId="{D3D9A806-737D-8948-AFEB-3879F7681FA6}" dt="2022-08-28T03:27:24.287" v="243" actId="207"/>
          <ac:spMkLst>
            <pc:docMk/>
            <pc:sldMasterMk cId="2443837898" sldId="2147483660"/>
            <ac:spMk id="3" creationId="{00000000-0000-0000-0000-000000000000}"/>
          </ac:spMkLst>
        </pc:spChg>
        <pc:spChg chg="del">
          <ac:chgData name="Song Seokil" userId="55e21934b449b532" providerId="LiveId" clId="{D3D9A806-737D-8948-AFEB-3879F7681FA6}" dt="2022-08-28T03:23:07.492" v="214" actId="21"/>
          <ac:spMkLst>
            <pc:docMk/>
            <pc:sldMasterMk cId="2443837898" sldId="2147483660"/>
            <ac:spMk id="9" creationId="{952B7429-5FE2-4D32-9498-DBBC4BFE0E21}"/>
          </ac:spMkLst>
        </pc:spChg>
        <pc:picChg chg="del">
          <ac:chgData name="Song Seokil" userId="55e21934b449b532" providerId="LiveId" clId="{D3D9A806-737D-8948-AFEB-3879F7681FA6}" dt="2022-08-28T03:23:07.492" v="214" actId="21"/>
          <ac:picMkLst>
            <pc:docMk/>
            <pc:sldMasterMk cId="2443837898" sldId="2147483660"/>
            <ac:picMk id="8" creationId="{0FB51DBD-BFA1-486E-A216-41680283DC7A}"/>
          </ac:picMkLst>
        </pc:picChg>
        <pc:picChg chg="del">
          <ac:chgData name="Song Seokil" userId="55e21934b449b532" providerId="LiveId" clId="{D3D9A806-737D-8948-AFEB-3879F7681FA6}" dt="2022-08-28T03:19:56.925" v="188" actId="478"/>
          <ac:picMkLst>
            <pc:docMk/>
            <pc:sldMasterMk cId="2443837898" sldId="2147483660"/>
            <ac:picMk id="12" creationId="{5E97A94C-3C3D-4B6A-AA41-1A894928E4BD}"/>
          </ac:picMkLst>
        </pc:picChg>
        <pc:sldLayoutChg chg="addSp delSp modSp mod">
          <pc:chgData name="Song Seokil" userId="55e21934b449b532" providerId="LiveId" clId="{D3D9A806-737D-8948-AFEB-3879F7681FA6}" dt="2022-08-28T03:29:10.511" v="289" actId="14100"/>
          <pc:sldLayoutMkLst>
            <pc:docMk/>
            <pc:sldMasterMk cId="2443837898" sldId="2147483660"/>
            <pc:sldLayoutMk cId="2004912258" sldId="2147483661"/>
          </pc:sldLayoutMkLst>
          <pc:spChg chg="mod">
            <ac:chgData name="Song Seokil" userId="55e21934b449b532" providerId="LiveId" clId="{D3D9A806-737D-8948-AFEB-3879F7681FA6}" dt="2022-08-28T03:29:10.511" v="289" actId="14100"/>
            <ac:spMkLst>
              <pc:docMk/>
              <pc:sldMasterMk cId="2443837898" sldId="2147483660"/>
              <pc:sldLayoutMk cId="2004912258" sldId="2147483661"/>
              <ac:spMk id="2" creationId="{00000000-0000-0000-0000-000000000000}"/>
            </ac:spMkLst>
          </pc:spChg>
          <pc:spChg chg="mod">
            <ac:chgData name="Song Seokil" userId="55e21934b449b532" providerId="LiveId" clId="{D3D9A806-737D-8948-AFEB-3879F7681FA6}" dt="2022-08-28T03:29:06.738" v="288" actId="14100"/>
            <ac:spMkLst>
              <pc:docMk/>
              <pc:sldMasterMk cId="2443837898" sldId="2147483660"/>
              <pc:sldLayoutMk cId="2004912258" sldId="2147483661"/>
              <ac:spMk id="3" creationId="{00000000-0000-0000-0000-000000000000}"/>
            </ac:spMkLst>
          </pc:spChg>
          <pc:picChg chg="add del mod">
            <ac:chgData name="Song Seokil" userId="55e21934b449b532" providerId="LiveId" clId="{D3D9A806-737D-8948-AFEB-3879F7681FA6}" dt="2022-08-28T03:25:38.413" v="232" actId="478"/>
            <ac:picMkLst>
              <pc:docMk/>
              <pc:sldMasterMk cId="2443837898" sldId="2147483660"/>
              <pc:sldLayoutMk cId="2004912258" sldId="2147483661"/>
              <ac:picMk id="9" creationId="{AEF2482D-FCC3-4330-B6B7-17DE058F7F93}"/>
            </ac:picMkLst>
          </pc:picChg>
          <pc:picChg chg="mod">
            <ac:chgData name="Song Seokil" userId="55e21934b449b532" providerId="LiveId" clId="{D3D9A806-737D-8948-AFEB-3879F7681FA6}" dt="2022-08-28T03:28:55.737" v="286" actId="1038"/>
            <ac:picMkLst>
              <pc:docMk/>
              <pc:sldMasterMk cId="2443837898" sldId="2147483660"/>
              <pc:sldLayoutMk cId="2004912258" sldId="2147483661"/>
              <ac:picMk id="15" creationId="{73256B2C-7DCA-4A2A-8266-F32966F1D48A}"/>
            </ac:picMkLst>
          </pc:picChg>
        </pc:sldLayoutChg>
        <pc:sldLayoutChg chg="addSp modSp mod">
          <pc:chgData name="Song Seokil" userId="55e21934b449b532" providerId="LiveId" clId="{D3D9A806-737D-8948-AFEB-3879F7681FA6}" dt="2022-08-28T03:33:06.474" v="318" actId="1035"/>
          <pc:sldLayoutMkLst>
            <pc:docMk/>
            <pc:sldMasterMk cId="2443837898" sldId="2147483660"/>
            <pc:sldLayoutMk cId="982942425" sldId="2147483662"/>
          </pc:sldLayoutMkLst>
          <pc:spChg chg="mod">
            <ac:chgData name="Song Seokil" userId="55e21934b449b532" providerId="LiveId" clId="{D3D9A806-737D-8948-AFEB-3879F7681FA6}" dt="2022-08-28T03:31:17.440" v="295" actId="14100"/>
            <ac:spMkLst>
              <pc:docMk/>
              <pc:sldMasterMk cId="2443837898" sldId="2147483660"/>
              <pc:sldLayoutMk cId="982942425" sldId="2147483662"/>
              <ac:spMk id="3" creationId="{00000000-0000-0000-0000-000000000000}"/>
            </ac:spMkLst>
          </pc:spChg>
          <pc:spChg chg="add mod">
            <ac:chgData name="Song Seokil" userId="55e21934b449b532" providerId="LiveId" clId="{D3D9A806-737D-8948-AFEB-3879F7681FA6}" dt="2022-08-28T03:33:06.474" v="318" actId="1035"/>
            <ac:spMkLst>
              <pc:docMk/>
              <pc:sldMasterMk cId="2443837898" sldId="2147483660"/>
              <pc:sldLayoutMk cId="982942425" sldId="2147483662"/>
              <ac:spMk id="8" creationId="{CB794B9E-4289-5D99-827C-C13DB1C3E52C}"/>
            </ac:spMkLst>
          </pc:spChg>
          <pc:picChg chg="add mod">
            <ac:chgData name="Song Seokil" userId="55e21934b449b532" providerId="LiveId" clId="{D3D9A806-737D-8948-AFEB-3879F7681FA6}" dt="2022-08-28T03:33:06.474" v="318" actId="1035"/>
            <ac:picMkLst>
              <pc:docMk/>
              <pc:sldMasterMk cId="2443837898" sldId="2147483660"/>
              <pc:sldLayoutMk cId="982942425" sldId="2147483662"/>
              <ac:picMk id="7" creationId="{896EB4D9-63DD-27A8-B8A9-1B7B0D606F80}"/>
            </ac:picMkLst>
          </pc:picChg>
        </pc:sldLayoutChg>
        <pc:sldLayoutChg chg="addSp modSp mod">
          <pc:chgData name="Song Seokil" userId="55e21934b449b532" providerId="LiveId" clId="{D3D9A806-737D-8948-AFEB-3879F7681FA6}" dt="2022-08-28T03:33:14.100" v="323" actId="1035"/>
          <pc:sldLayoutMkLst>
            <pc:docMk/>
            <pc:sldMasterMk cId="2443837898" sldId="2147483660"/>
            <pc:sldLayoutMk cId="3934626871" sldId="2147483664"/>
          </pc:sldLayoutMkLst>
          <pc:spChg chg="mod">
            <ac:chgData name="Song Seokil" userId="55e21934b449b532" providerId="LiveId" clId="{D3D9A806-737D-8948-AFEB-3879F7681FA6}" dt="2022-08-28T03:31:23.464" v="296" actId="14100"/>
            <ac:spMkLst>
              <pc:docMk/>
              <pc:sldMasterMk cId="2443837898" sldId="2147483660"/>
              <pc:sldLayoutMk cId="3934626871" sldId="2147483664"/>
              <ac:spMk id="3" creationId="{00000000-0000-0000-0000-000000000000}"/>
            </ac:spMkLst>
          </pc:spChg>
          <pc:spChg chg="mod">
            <ac:chgData name="Song Seokil" userId="55e21934b449b532" providerId="LiveId" clId="{D3D9A806-737D-8948-AFEB-3879F7681FA6}" dt="2022-08-28T03:31:23.464" v="296" actId="14100"/>
            <ac:spMkLst>
              <pc:docMk/>
              <pc:sldMasterMk cId="2443837898" sldId="2147483660"/>
              <pc:sldLayoutMk cId="3934626871" sldId="2147483664"/>
              <ac:spMk id="4" creationId="{00000000-0000-0000-0000-000000000000}"/>
            </ac:spMkLst>
          </pc:spChg>
          <pc:spChg chg="add mod">
            <ac:chgData name="Song Seokil" userId="55e21934b449b532" providerId="LiveId" clId="{D3D9A806-737D-8948-AFEB-3879F7681FA6}" dt="2022-08-28T03:33:14.100" v="323" actId="1035"/>
            <ac:spMkLst>
              <pc:docMk/>
              <pc:sldMasterMk cId="2443837898" sldId="2147483660"/>
              <pc:sldLayoutMk cId="3934626871" sldId="2147483664"/>
              <ac:spMk id="9" creationId="{7B3F8452-45AF-57BC-A027-75A124914F75}"/>
            </ac:spMkLst>
          </pc:spChg>
          <pc:picChg chg="add mod">
            <ac:chgData name="Song Seokil" userId="55e21934b449b532" providerId="LiveId" clId="{D3D9A806-737D-8948-AFEB-3879F7681FA6}" dt="2022-08-28T03:33:14.100" v="323" actId="1035"/>
            <ac:picMkLst>
              <pc:docMk/>
              <pc:sldMasterMk cId="2443837898" sldId="2147483660"/>
              <pc:sldLayoutMk cId="3934626871" sldId="2147483664"/>
              <ac:picMk id="8" creationId="{81A130BC-6177-0016-6D1A-D4CE68592C7C}"/>
            </ac:picMkLst>
          </pc:picChg>
        </pc:sldLayoutChg>
        <pc:sldLayoutChg chg="addSp modSp mod">
          <pc:chgData name="Song Seokil" userId="55e21934b449b532" providerId="LiveId" clId="{D3D9A806-737D-8948-AFEB-3879F7681FA6}" dt="2022-08-28T03:33:20.360" v="328" actId="1035"/>
          <pc:sldLayoutMkLst>
            <pc:docMk/>
            <pc:sldMasterMk cId="2443837898" sldId="2147483660"/>
            <pc:sldLayoutMk cId="690378171" sldId="2147483666"/>
          </pc:sldLayoutMkLst>
          <pc:spChg chg="add mod">
            <ac:chgData name="Song Seokil" userId="55e21934b449b532" providerId="LiveId" clId="{D3D9A806-737D-8948-AFEB-3879F7681FA6}" dt="2022-08-28T03:33:20.360" v="328" actId="1035"/>
            <ac:spMkLst>
              <pc:docMk/>
              <pc:sldMasterMk cId="2443837898" sldId="2147483660"/>
              <pc:sldLayoutMk cId="690378171" sldId="2147483666"/>
              <ac:spMk id="7" creationId="{7B8B7032-858E-1E7C-6BD1-B8B58B8CF61C}"/>
            </ac:spMkLst>
          </pc:spChg>
          <pc:picChg chg="add mod">
            <ac:chgData name="Song Seokil" userId="55e21934b449b532" providerId="LiveId" clId="{D3D9A806-737D-8948-AFEB-3879F7681FA6}" dt="2022-08-28T03:33:20.360" v="328" actId="1035"/>
            <ac:picMkLst>
              <pc:docMk/>
              <pc:sldMasterMk cId="2443837898" sldId="2147483660"/>
              <pc:sldLayoutMk cId="690378171" sldId="2147483666"/>
              <ac:picMk id="6" creationId="{E4B605D8-2DB4-F199-6D45-5C1765712D37}"/>
            </ac:picMkLst>
          </pc:picChg>
        </pc:sldLayoutChg>
        <pc:sldLayoutChg chg="addSp modSp">
          <pc:chgData name="Song Seokil" userId="55e21934b449b532" providerId="LiveId" clId="{D3D9A806-737D-8948-AFEB-3879F7681FA6}" dt="2022-08-28T03:26:23.870" v="238"/>
          <pc:sldLayoutMkLst>
            <pc:docMk/>
            <pc:sldMasterMk cId="2443837898" sldId="2147483660"/>
            <pc:sldLayoutMk cId="1536290153" sldId="2147483670"/>
          </pc:sldLayoutMkLst>
          <pc:spChg chg="add mod">
            <ac:chgData name="Song Seokil" userId="55e21934b449b532" providerId="LiveId" clId="{D3D9A806-737D-8948-AFEB-3879F7681FA6}" dt="2022-08-28T03:26:23.870" v="238"/>
            <ac:spMkLst>
              <pc:docMk/>
              <pc:sldMasterMk cId="2443837898" sldId="2147483660"/>
              <pc:sldLayoutMk cId="1536290153" sldId="2147483670"/>
              <ac:spMk id="8" creationId="{A54E47E7-2E06-1C87-0E49-90654156720A}"/>
            </ac:spMkLst>
          </pc:spChg>
          <pc:picChg chg="add mod">
            <ac:chgData name="Song Seokil" userId="55e21934b449b532" providerId="LiveId" clId="{D3D9A806-737D-8948-AFEB-3879F7681FA6}" dt="2022-08-28T03:26:23.870" v="238"/>
            <ac:picMkLst>
              <pc:docMk/>
              <pc:sldMasterMk cId="2443837898" sldId="2147483660"/>
              <pc:sldLayoutMk cId="1536290153" sldId="2147483670"/>
              <ac:picMk id="7" creationId="{EB25BCDF-037C-54DD-E19F-C9D52C7BE215}"/>
            </ac:picMkLst>
          </pc:picChg>
        </pc:sldLayoutChg>
      </pc:sldMasterChg>
    </pc:docChg>
  </pc:docChgLst>
  <pc:docChgLst>
    <pc:chgData name="Song Seokil" userId="55e21934b449b532" providerId="LiveId" clId="{B7A894BB-50F5-4A4E-B9B1-8E3B5331DDC8}"/>
    <pc:docChg chg="undo redo custSel addSld delSld modSld sldOrd modMainMaster">
      <pc:chgData name="Song Seokil" userId="55e21934b449b532" providerId="LiveId" clId="{B7A894BB-50F5-4A4E-B9B1-8E3B5331DDC8}" dt="2022-03-24T05:37:33.236" v="4027"/>
      <pc:docMkLst>
        <pc:docMk/>
      </pc:docMkLst>
      <pc:sldChg chg="modSp mod">
        <pc:chgData name="Song Seokil" userId="55e21934b449b532" providerId="LiveId" clId="{B7A894BB-50F5-4A4E-B9B1-8E3B5331DDC8}" dt="2022-03-24T05:37:33.236" v="4027"/>
        <pc:sldMkLst>
          <pc:docMk/>
          <pc:sldMk cId="270456694" sldId="256"/>
        </pc:sldMkLst>
        <pc:spChg chg="mod">
          <ac:chgData name="Song Seokil" userId="55e21934b449b532" providerId="LiveId" clId="{B7A894BB-50F5-4A4E-B9B1-8E3B5331DDC8}" dt="2022-03-24T05:37:33.236" v="4027"/>
          <ac:spMkLst>
            <pc:docMk/>
            <pc:sldMk cId="270456694" sldId="256"/>
            <ac:spMk id="2" creationId="{0F045604-65DC-4B9E-B66B-29FE92886330}"/>
          </ac:spMkLst>
        </pc:spChg>
      </pc:sldChg>
      <pc:sldChg chg="modSp mod">
        <pc:chgData name="Song Seokil" userId="55e21934b449b532" providerId="LiveId" clId="{B7A894BB-50F5-4A4E-B9B1-8E3B5331DDC8}" dt="2022-03-11T05:25:37.851" v="3031"/>
        <pc:sldMkLst>
          <pc:docMk/>
          <pc:sldMk cId="236467780" sldId="257"/>
        </pc:sldMkLst>
        <pc:spChg chg="mod">
          <ac:chgData name="Song Seokil" userId="55e21934b449b532" providerId="LiveId" clId="{B7A894BB-50F5-4A4E-B9B1-8E3B5331DDC8}" dt="2022-03-11T05:25:37.851" v="3031"/>
          <ac:spMkLst>
            <pc:docMk/>
            <pc:sldMk cId="236467780" sldId="257"/>
            <ac:spMk id="3" creationId="{36FB0CD3-2B0E-494A-86F8-1D2EC1D9AE0B}"/>
          </ac:spMkLst>
        </pc:spChg>
      </pc:sldChg>
      <pc:sldChg chg="addSp delSp modSp mod">
        <pc:chgData name="Song Seokil" userId="55e21934b449b532" providerId="LiveId" clId="{B7A894BB-50F5-4A4E-B9B1-8E3B5331DDC8}" dt="2022-03-11T03:18:57.827" v="373" actId="404"/>
        <pc:sldMkLst>
          <pc:docMk/>
          <pc:sldMk cId="1247344593" sldId="258"/>
        </pc:sldMkLst>
        <pc:spChg chg="mod">
          <ac:chgData name="Song Seokil" userId="55e21934b449b532" providerId="LiveId" clId="{B7A894BB-50F5-4A4E-B9B1-8E3B5331DDC8}" dt="2022-03-11T03:14:00.477" v="347" actId="20577"/>
          <ac:spMkLst>
            <pc:docMk/>
            <pc:sldMk cId="1247344593" sldId="258"/>
            <ac:spMk id="2" creationId="{863EFD44-C0D8-488D-9953-7629D5CEADC0}"/>
          </ac:spMkLst>
        </pc:spChg>
        <pc:spChg chg="mod">
          <ac:chgData name="Song Seokil" userId="55e21934b449b532" providerId="LiveId" clId="{B7A894BB-50F5-4A4E-B9B1-8E3B5331DDC8}" dt="2022-03-11T03:08:36.788" v="268" actId="20577"/>
          <ac:spMkLst>
            <pc:docMk/>
            <pc:sldMk cId="1247344593" sldId="258"/>
            <ac:spMk id="3" creationId="{4AB6C417-6728-4F08-8AD5-8FB51EA27AC0}"/>
          </ac:spMkLst>
        </pc:spChg>
        <pc:spChg chg="mod">
          <ac:chgData name="Song Seokil" userId="55e21934b449b532" providerId="LiveId" clId="{B7A894BB-50F5-4A4E-B9B1-8E3B5331DDC8}" dt="2022-03-11T03:08:14.505" v="242"/>
          <ac:spMkLst>
            <pc:docMk/>
            <pc:sldMk cId="1247344593" sldId="258"/>
            <ac:spMk id="4" creationId="{EEE3ACBA-F547-4807-AF9E-94A0DCF700E7}"/>
          </ac:spMkLst>
        </pc:spChg>
        <pc:spChg chg="mod">
          <ac:chgData name="Song Seokil" userId="55e21934b449b532" providerId="LiveId" clId="{B7A894BB-50F5-4A4E-B9B1-8E3B5331DDC8}" dt="2022-03-11T03:08:14.505" v="242"/>
          <ac:spMkLst>
            <pc:docMk/>
            <pc:sldMk cId="1247344593" sldId="258"/>
            <ac:spMk id="5" creationId="{3BA634EF-625E-4993-9AE9-74726E6FDFD2}"/>
          </ac:spMkLst>
        </pc:spChg>
        <pc:spChg chg="mod">
          <ac:chgData name="Song Seokil" userId="55e21934b449b532" providerId="LiveId" clId="{B7A894BB-50F5-4A4E-B9B1-8E3B5331DDC8}" dt="2022-03-11T03:08:14.505" v="242"/>
          <ac:spMkLst>
            <pc:docMk/>
            <pc:sldMk cId="1247344593" sldId="258"/>
            <ac:spMk id="6" creationId="{C0419193-D523-49C6-B5C6-5E298C54278F}"/>
          </ac:spMkLst>
        </pc:spChg>
        <pc:spChg chg="add del mod">
          <ac:chgData name="Song Seokil" userId="55e21934b449b532" providerId="LiveId" clId="{B7A894BB-50F5-4A4E-B9B1-8E3B5331DDC8}" dt="2022-03-11T03:08:14.505" v="242"/>
          <ac:spMkLst>
            <pc:docMk/>
            <pc:sldMk cId="1247344593" sldId="258"/>
            <ac:spMk id="7" creationId="{26AD2CC5-9455-4B20-9874-D66D637408FA}"/>
          </ac:spMkLst>
        </pc:spChg>
        <pc:spChg chg="add del mod">
          <ac:chgData name="Song Seokil" userId="55e21934b449b532" providerId="LiveId" clId="{B7A894BB-50F5-4A4E-B9B1-8E3B5331DDC8}" dt="2022-03-11T03:08:14.505" v="242"/>
          <ac:spMkLst>
            <pc:docMk/>
            <pc:sldMk cId="1247344593" sldId="258"/>
            <ac:spMk id="8" creationId="{C916211A-7E66-4413-824D-F607DC2A8605}"/>
          </ac:spMkLst>
        </pc:spChg>
        <pc:spChg chg="add del mod">
          <ac:chgData name="Song Seokil" userId="55e21934b449b532" providerId="LiveId" clId="{B7A894BB-50F5-4A4E-B9B1-8E3B5331DDC8}" dt="2022-03-11T03:08:14.505" v="242"/>
          <ac:spMkLst>
            <pc:docMk/>
            <pc:sldMk cId="1247344593" sldId="258"/>
            <ac:spMk id="9" creationId="{4135FB93-F012-42D7-9336-1D014082D44B}"/>
          </ac:spMkLst>
        </pc:spChg>
        <pc:spChg chg="add del mod">
          <ac:chgData name="Song Seokil" userId="55e21934b449b532" providerId="LiveId" clId="{B7A894BB-50F5-4A4E-B9B1-8E3B5331DDC8}" dt="2022-03-11T03:08:14.505" v="242"/>
          <ac:spMkLst>
            <pc:docMk/>
            <pc:sldMk cId="1247344593" sldId="258"/>
            <ac:spMk id="10" creationId="{C38EE55C-7E1C-47F6-8AE9-C06B55B0BCBD}"/>
          </ac:spMkLst>
        </pc:spChg>
        <pc:spChg chg="add del mod">
          <ac:chgData name="Song Seokil" userId="55e21934b449b532" providerId="LiveId" clId="{B7A894BB-50F5-4A4E-B9B1-8E3B5331DDC8}" dt="2022-03-11T03:08:14.505" v="242"/>
          <ac:spMkLst>
            <pc:docMk/>
            <pc:sldMk cId="1247344593" sldId="258"/>
            <ac:spMk id="11" creationId="{CFFE13E5-E14F-4302-BC51-1F752D002C88}"/>
          </ac:spMkLst>
        </pc:spChg>
        <pc:spChg chg="add mod">
          <ac:chgData name="Song Seokil" userId="55e21934b449b532" providerId="LiveId" clId="{B7A894BB-50F5-4A4E-B9B1-8E3B5331DDC8}" dt="2022-03-11T03:17:53.119" v="356" actId="1076"/>
          <ac:spMkLst>
            <pc:docMk/>
            <pc:sldMk cId="1247344593" sldId="258"/>
            <ac:spMk id="13" creationId="{1B5FFEDB-1E61-4DF0-8859-D7D4556C7C11}"/>
          </ac:spMkLst>
        </pc:spChg>
        <pc:spChg chg="add mod">
          <ac:chgData name="Song Seokil" userId="55e21934b449b532" providerId="LiveId" clId="{B7A894BB-50F5-4A4E-B9B1-8E3B5331DDC8}" dt="2022-03-11T03:18:03.811" v="359" actId="1076"/>
          <ac:spMkLst>
            <pc:docMk/>
            <pc:sldMk cId="1247344593" sldId="258"/>
            <ac:spMk id="15" creationId="{39A63CB4-F2D1-4ED4-B5CA-07BA82AA26F3}"/>
          </ac:spMkLst>
        </pc:spChg>
        <pc:spChg chg="add mod">
          <ac:chgData name="Song Seokil" userId="55e21934b449b532" providerId="LiveId" clId="{B7A894BB-50F5-4A4E-B9B1-8E3B5331DDC8}" dt="2022-03-11T03:18:57.827" v="373" actId="404"/>
          <ac:spMkLst>
            <pc:docMk/>
            <pc:sldMk cId="1247344593" sldId="258"/>
            <ac:spMk id="18" creationId="{5FFF23DB-01DF-47D3-9675-D2953A982965}"/>
          </ac:spMkLst>
        </pc:spChg>
        <pc:picChg chg="add mod">
          <ac:chgData name="Song Seokil" userId="55e21934b449b532" providerId="LiveId" clId="{B7A894BB-50F5-4A4E-B9B1-8E3B5331DDC8}" dt="2022-03-11T03:17:53.119" v="356" actId="1076"/>
          <ac:picMkLst>
            <pc:docMk/>
            <pc:sldMk cId="1247344593" sldId="258"/>
            <ac:picMk id="12" creationId="{75427D46-E6E3-4AA9-8E1B-76DE4396D505}"/>
          </ac:picMkLst>
        </pc:picChg>
        <pc:picChg chg="add del mod">
          <ac:chgData name="Song Seokil" userId="55e21934b449b532" providerId="LiveId" clId="{B7A894BB-50F5-4A4E-B9B1-8E3B5331DDC8}" dt="2022-03-11T03:17:39.685" v="348" actId="478"/>
          <ac:picMkLst>
            <pc:docMk/>
            <pc:sldMk cId="1247344593" sldId="258"/>
            <ac:picMk id="14" creationId="{29F166DD-E074-4F18-A819-7C8E0026A994}"/>
          </ac:picMkLst>
        </pc:picChg>
        <pc:picChg chg="add mod">
          <ac:chgData name="Song Seokil" userId="55e21934b449b532" providerId="LiveId" clId="{B7A894BB-50F5-4A4E-B9B1-8E3B5331DDC8}" dt="2022-03-11T03:17:59.886" v="358" actId="14100"/>
          <ac:picMkLst>
            <pc:docMk/>
            <pc:sldMk cId="1247344593" sldId="258"/>
            <ac:picMk id="16" creationId="{D48B82BE-9DB3-4889-B81B-E799BA9C0316}"/>
          </ac:picMkLst>
        </pc:picChg>
        <pc:picChg chg="add mod">
          <ac:chgData name="Song Seokil" userId="55e21934b449b532" providerId="LiveId" clId="{B7A894BB-50F5-4A4E-B9B1-8E3B5331DDC8}" dt="2022-03-11T03:18:44.106" v="367" actId="14100"/>
          <ac:picMkLst>
            <pc:docMk/>
            <pc:sldMk cId="1247344593" sldId="258"/>
            <ac:picMk id="17" creationId="{750F5030-C888-4734-B43B-5CC5566FDB2A}"/>
          </ac:picMkLst>
        </pc:picChg>
      </pc:sldChg>
      <pc:sldChg chg="addSp delSp modSp new mod">
        <pc:chgData name="Song Seokil" userId="55e21934b449b532" providerId="LiveId" clId="{B7A894BB-50F5-4A4E-B9B1-8E3B5331DDC8}" dt="2022-03-11T03:25:53.313" v="529" actId="20577"/>
        <pc:sldMkLst>
          <pc:docMk/>
          <pc:sldMk cId="2369123153" sldId="259"/>
        </pc:sldMkLst>
        <pc:spChg chg="del">
          <ac:chgData name="Song Seokil" userId="55e21934b449b532" providerId="LiveId" clId="{B7A894BB-50F5-4A4E-B9B1-8E3B5331DDC8}" dt="2022-03-11T03:20:08.833" v="379"/>
          <ac:spMkLst>
            <pc:docMk/>
            <pc:sldMk cId="2369123153" sldId="259"/>
            <ac:spMk id="2" creationId="{EB604964-1C7F-47D7-B88C-7AA2166771B2}"/>
          </ac:spMkLst>
        </pc:spChg>
        <pc:spChg chg="mod">
          <ac:chgData name="Song Seokil" userId="55e21934b449b532" providerId="LiveId" clId="{B7A894BB-50F5-4A4E-B9B1-8E3B5331DDC8}" dt="2022-03-11T03:25:53.313" v="529" actId="20577"/>
          <ac:spMkLst>
            <pc:docMk/>
            <pc:sldMk cId="2369123153" sldId="259"/>
            <ac:spMk id="3" creationId="{EA7B9FB4-2A29-489D-B7D7-DA3EA75C666D}"/>
          </ac:spMkLst>
        </pc:spChg>
        <pc:spChg chg="mod">
          <ac:chgData name="Song Seokil" userId="55e21934b449b532" providerId="LiveId" clId="{B7A894BB-50F5-4A4E-B9B1-8E3B5331DDC8}" dt="2022-03-11T03:20:08.833" v="379"/>
          <ac:spMkLst>
            <pc:docMk/>
            <pc:sldMk cId="2369123153" sldId="259"/>
            <ac:spMk id="4" creationId="{0B817273-0F09-48A2-8CAD-4678C5295E50}"/>
          </ac:spMkLst>
        </pc:spChg>
        <pc:spChg chg="mod">
          <ac:chgData name="Song Seokil" userId="55e21934b449b532" providerId="LiveId" clId="{B7A894BB-50F5-4A4E-B9B1-8E3B5331DDC8}" dt="2022-03-11T03:20:08.833" v="379"/>
          <ac:spMkLst>
            <pc:docMk/>
            <pc:sldMk cId="2369123153" sldId="259"/>
            <ac:spMk id="5" creationId="{01D9FC58-3636-4C8E-A0F7-177E9A3DBA52}"/>
          </ac:spMkLst>
        </pc:spChg>
        <pc:spChg chg="mod">
          <ac:chgData name="Song Seokil" userId="55e21934b449b532" providerId="LiveId" clId="{B7A894BB-50F5-4A4E-B9B1-8E3B5331DDC8}" dt="2022-03-11T03:20:08.833" v="379"/>
          <ac:spMkLst>
            <pc:docMk/>
            <pc:sldMk cId="2369123153" sldId="259"/>
            <ac:spMk id="6" creationId="{4FAA7E2E-1577-4E67-9DCC-7450EA22246A}"/>
          </ac:spMkLst>
        </pc:spChg>
        <pc:spChg chg="add del mod">
          <ac:chgData name="Song Seokil" userId="55e21934b449b532" providerId="LiveId" clId="{B7A894BB-50F5-4A4E-B9B1-8E3B5331DDC8}" dt="2022-03-11T03:20:08.833" v="379"/>
          <ac:spMkLst>
            <pc:docMk/>
            <pc:sldMk cId="2369123153" sldId="259"/>
            <ac:spMk id="7" creationId="{589888AC-1C4B-4D9C-8775-9F48DB0AADA2}"/>
          </ac:spMkLst>
        </pc:spChg>
        <pc:spChg chg="add del mod">
          <ac:chgData name="Song Seokil" userId="55e21934b449b532" providerId="LiveId" clId="{B7A894BB-50F5-4A4E-B9B1-8E3B5331DDC8}" dt="2022-03-11T03:20:08.833" v="379"/>
          <ac:spMkLst>
            <pc:docMk/>
            <pc:sldMk cId="2369123153" sldId="259"/>
            <ac:spMk id="8" creationId="{CC438FBA-7761-4B12-A25F-39558330EA19}"/>
          </ac:spMkLst>
        </pc:spChg>
        <pc:spChg chg="add del mod">
          <ac:chgData name="Song Seokil" userId="55e21934b449b532" providerId="LiveId" clId="{B7A894BB-50F5-4A4E-B9B1-8E3B5331DDC8}" dt="2022-03-11T03:20:08.833" v="379"/>
          <ac:spMkLst>
            <pc:docMk/>
            <pc:sldMk cId="2369123153" sldId="259"/>
            <ac:spMk id="9" creationId="{59BD866A-300C-413D-B286-71E9D19E9754}"/>
          </ac:spMkLst>
        </pc:spChg>
        <pc:spChg chg="add del mod">
          <ac:chgData name="Song Seokil" userId="55e21934b449b532" providerId="LiveId" clId="{B7A894BB-50F5-4A4E-B9B1-8E3B5331DDC8}" dt="2022-03-11T03:20:08.833" v="379"/>
          <ac:spMkLst>
            <pc:docMk/>
            <pc:sldMk cId="2369123153" sldId="259"/>
            <ac:spMk id="10" creationId="{D4BCA39C-43A0-4CCF-8883-D9021067CC6A}"/>
          </ac:spMkLst>
        </pc:spChg>
        <pc:spChg chg="add mod">
          <ac:chgData name="Song Seokil" userId="55e21934b449b532" providerId="LiveId" clId="{B7A894BB-50F5-4A4E-B9B1-8E3B5331DDC8}" dt="2022-03-11T03:21:11.578" v="416" actId="27636"/>
          <ac:spMkLst>
            <pc:docMk/>
            <pc:sldMk cId="2369123153" sldId="259"/>
            <ac:spMk id="11" creationId="{1B23C834-7CD8-4D44-A57D-003E96D87A79}"/>
          </ac:spMkLst>
        </pc:spChg>
      </pc:sldChg>
      <pc:sldChg chg="addSp delSp modSp new mod modClrScheme chgLayout">
        <pc:chgData name="Song Seokil" userId="55e21934b449b532" providerId="LiveId" clId="{B7A894BB-50F5-4A4E-B9B1-8E3B5331DDC8}" dt="2022-03-11T03:33:13.069" v="560" actId="27636"/>
        <pc:sldMkLst>
          <pc:docMk/>
          <pc:sldMk cId="1764675791" sldId="260"/>
        </pc:sldMkLst>
        <pc:spChg chg="del mod ord">
          <ac:chgData name="Song Seokil" userId="55e21934b449b532" providerId="LiveId" clId="{B7A894BB-50F5-4A4E-B9B1-8E3B5331DDC8}" dt="2022-03-11T03:28:07.942" v="531" actId="700"/>
          <ac:spMkLst>
            <pc:docMk/>
            <pc:sldMk cId="1764675791" sldId="260"/>
            <ac:spMk id="2" creationId="{9FFF96CD-0216-4A15-873E-DBDB870393A4}"/>
          </ac:spMkLst>
        </pc:spChg>
        <pc:spChg chg="del">
          <ac:chgData name="Song Seokil" userId="55e21934b449b532" providerId="LiveId" clId="{B7A894BB-50F5-4A4E-B9B1-8E3B5331DDC8}" dt="2022-03-11T03:28:07.942" v="531" actId="700"/>
          <ac:spMkLst>
            <pc:docMk/>
            <pc:sldMk cId="1764675791" sldId="260"/>
            <ac:spMk id="3" creationId="{A12B5CCF-0CDC-49F7-9B6A-4AE2D8C9584E}"/>
          </ac:spMkLst>
        </pc:spChg>
        <pc:spChg chg="mod ord">
          <ac:chgData name="Song Seokil" userId="55e21934b449b532" providerId="LiveId" clId="{B7A894BB-50F5-4A4E-B9B1-8E3B5331DDC8}" dt="2022-03-11T03:28:07.942" v="531" actId="700"/>
          <ac:spMkLst>
            <pc:docMk/>
            <pc:sldMk cId="1764675791" sldId="260"/>
            <ac:spMk id="4" creationId="{DBA0C6D1-FB6A-4AAF-9901-B96CAD20BD7A}"/>
          </ac:spMkLst>
        </pc:spChg>
        <pc:spChg chg="mod ord">
          <ac:chgData name="Song Seokil" userId="55e21934b449b532" providerId="LiveId" clId="{B7A894BB-50F5-4A4E-B9B1-8E3B5331DDC8}" dt="2022-03-11T03:28:07.942" v="531" actId="700"/>
          <ac:spMkLst>
            <pc:docMk/>
            <pc:sldMk cId="1764675791" sldId="260"/>
            <ac:spMk id="5" creationId="{908C6623-8F9B-4A48-AC1E-16884633AD7C}"/>
          </ac:spMkLst>
        </pc:spChg>
        <pc:spChg chg="mod ord">
          <ac:chgData name="Song Seokil" userId="55e21934b449b532" providerId="LiveId" clId="{B7A894BB-50F5-4A4E-B9B1-8E3B5331DDC8}" dt="2022-03-11T03:28:07.942" v="531" actId="700"/>
          <ac:spMkLst>
            <pc:docMk/>
            <pc:sldMk cId="1764675791" sldId="260"/>
            <ac:spMk id="6" creationId="{006EB7CE-06A9-4E33-B44A-0C474B1662FF}"/>
          </ac:spMkLst>
        </pc:spChg>
        <pc:spChg chg="add mod ord">
          <ac:chgData name="Song Seokil" userId="55e21934b449b532" providerId="LiveId" clId="{B7A894BB-50F5-4A4E-B9B1-8E3B5331DDC8}" dt="2022-03-11T03:33:13.069" v="560" actId="27636"/>
          <ac:spMkLst>
            <pc:docMk/>
            <pc:sldMk cId="1764675791" sldId="260"/>
            <ac:spMk id="7" creationId="{850361A3-7DBA-4D9B-964E-9807B7DB4107}"/>
          </ac:spMkLst>
        </pc:spChg>
        <pc:picChg chg="add mod modCrop">
          <ac:chgData name="Song Seokil" userId="55e21934b449b532" providerId="LiveId" clId="{B7A894BB-50F5-4A4E-B9B1-8E3B5331DDC8}" dt="2022-03-11T03:32:39.755" v="558" actId="1076"/>
          <ac:picMkLst>
            <pc:docMk/>
            <pc:sldMk cId="1764675791" sldId="260"/>
            <ac:picMk id="8" creationId="{D2916180-5757-47ED-B8A8-D71F8623326E}"/>
          </ac:picMkLst>
        </pc:picChg>
        <pc:picChg chg="add mod modCrop">
          <ac:chgData name="Song Seokil" userId="55e21934b449b532" providerId="LiveId" clId="{B7A894BB-50F5-4A4E-B9B1-8E3B5331DDC8}" dt="2022-03-11T03:32:39.755" v="558" actId="1076"/>
          <ac:picMkLst>
            <pc:docMk/>
            <pc:sldMk cId="1764675791" sldId="260"/>
            <ac:picMk id="9" creationId="{8D8DD1F5-4654-4420-8ED4-F6B3EC5EDF31}"/>
          </ac:picMkLst>
        </pc:picChg>
        <pc:cxnChg chg="add mod">
          <ac:chgData name="Song Seokil" userId="55e21934b449b532" providerId="LiveId" clId="{B7A894BB-50F5-4A4E-B9B1-8E3B5331DDC8}" dt="2022-03-11T03:32:39.755" v="558" actId="1076"/>
          <ac:cxnSpMkLst>
            <pc:docMk/>
            <pc:sldMk cId="1764675791" sldId="260"/>
            <ac:cxnSpMk id="11" creationId="{D73D0D73-4C87-4E68-8C47-8B473F4D7739}"/>
          </ac:cxnSpMkLst>
        </pc:cxnChg>
      </pc:sldChg>
      <pc:sldChg chg="addSp delSp modSp new mod">
        <pc:chgData name="Song Seokil" userId="55e21934b449b532" providerId="LiveId" clId="{B7A894BB-50F5-4A4E-B9B1-8E3B5331DDC8}" dt="2022-03-11T04:39:51.709" v="1532" actId="1076"/>
        <pc:sldMkLst>
          <pc:docMk/>
          <pc:sldMk cId="3642437433" sldId="261"/>
        </pc:sldMkLst>
        <pc:spChg chg="mod">
          <ac:chgData name="Song Seokil" userId="55e21934b449b532" providerId="LiveId" clId="{B7A894BB-50F5-4A4E-B9B1-8E3B5331DDC8}" dt="2022-03-11T03:43:18.056" v="644" actId="27636"/>
          <ac:spMkLst>
            <pc:docMk/>
            <pc:sldMk cId="3642437433" sldId="261"/>
            <ac:spMk id="2" creationId="{1549E1FE-F50A-43F2-9437-26D18595F25A}"/>
          </ac:spMkLst>
        </pc:spChg>
        <pc:spChg chg="add del mod">
          <ac:chgData name="Song Seokil" userId="55e21934b449b532" providerId="LiveId" clId="{B7A894BB-50F5-4A4E-B9B1-8E3B5331DDC8}" dt="2022-03-11T04:39:42.938" v="1527" actId="478"/>
          <ac:spMkLst>
            <pc:docMk/>
            <pc:sldMk cId="3642437433" sldId="261"/>
            <ac:spMk id="8" creationId="{11E453AF-CC7D-46F5-B732-B16818A848C8}"/>
          </ac:spMkLst>
        </pc:spChg>
        <pc:spChg chg="add mod">
          <ac:chgData name="Song Seokil" userId="55e21934b449b532" providerId="LiveId" clId="{B7A894BB-50F5-4A4E-B9B1-8E3B5331DDC8}" dt="2022-03-11T04:08:26.477" v="661" actId="404"/>
          <ac:spMkLst>
            <pc:docMk/>
            <pc:sldMk cId="3642437433" sldId="261"/>
            <ac:spMk id="11" creationId="{95560FFD-96A5-4D11-985A-32CFDED26A01}"/>
          </ac:spMkLst>
        </pc:spChg>
        <pc:spChg chg="add mod">
          <ac:chgData name="Song Seokil" userId="55e21934b449b532" providerId="LiveId" clId="{B7A894BB-50F5-4A4E-B9B1-8E3B5331DDC8}" dt="2022-03-11T03:38:11.297" v="639" actId="1076"/>
          <ac:spMkLst>
            <pc:docMk/>
            <pc:sldMk cId="3642437433" sldId="261"/>
            <ac:spMk id="12" creationId="{1B6E61A8-4FCF-4645-9E03-74997EF82FD1}"/>
          </ac:spMkLst>
        </pc:spChg>
        <pc:spChg chg="add mod">
          <ac:chgData name="Song Seokil" userId="55e21934b449b532" providerId="LiveId" clId="{B7A894BB-50F5-4A4E-B9B1-8E3B5331DDC8}" dt="2022-03-11T04:39:34.177" v="1521" actId="1076"/>
          <ac:spMkLst>
            <pc:docMk/>
            <pc:sldMk cId="3642437433" sldId="261"/>
            <ac:spMk id="15" creationId="{015A9BF4-704D-4955-B5A3-5A1D7A8C4978}"/>
          </ac:spMkLst>
        </pc:spChg>
        <pc:spChg chg="add mod">
          <ac:chgData name="Song Seokil" userId="55e21934b449b532" providerId="LiveId" clId="{B7A894BB-50F5-4A4E-B9B1-8E3B5331DDC8}" dt="2022-03-11T04:39:51.709" v="1532" actId="1076"/>
          <ac:spMkLst>
            <pc:docMk/>
            <pc:sldMk cId="3642437433" sldId="261"/>
            <ac:spMk id="16" creationId="{7CBA216A-192B-4EF9-8331-8C2E2BFC3839}"/>
          </ac:spMkLst>
        </pc:spChg>
        <pc:picChg chg="add mod modCrop">
          <ac:chgData name="Song Seokil" userId="55e21934b449b532" providerId="LiveId" clId="{B7A894BB-50F5-4A4E-B9B1-8E3B5331DDC8}" dt="2022-03-11T03:35:48.087" v="567" actId="1076"/>
          <ac:picMkLst>
            <pc:docMk/>
            <pc:sldMk cId="3642437433" sldId="261"/>
            <ac:picMk id="6" creationId="{CF8CC6D8-13E3-490B-9A8D-A0A33C298CAF}"/>
          </ac:picMkLst>
        </pc:picChg>
        <pc:picChg chg="add mod modCrop">
          <ac:chgData name="Song Seokil" userId="55e21934b449b532" providerId="LiveId" clId="{B7A894BB-50F5-4A4E-B9B1-8E3B5331DDC8}" dt="2022-03-11T03:37:07.899" v="589" actId="1076"/>
          <ac:picMkLst>
            <pc:docMk/>
            <pc:sldMk cId="3642437433" sldId="261"/>
            <ac:picMk id="7" creationId="{F400FDDF-F11C-4559-B1E6-5A1FEE697718}"/>
          </ac:picMkLst>
        </pc:picChg>
        <pc:cxnChg chg="add mod">
          <ac:chgData name="Song Seokil" userId="55e21934b449b532" providerId="LiveId" clId="{B7A894BB-50F5-4A4E-B9B1-8E3B5331DDC8}" dt="2022-03-11T03:37:24.817" v="592" actId="1582"/>
          <ac:cxnSpMkLst>
            <pc:docMk/>
            <pc:sldMk cId="3642437433" sldId="261"/>
            <ac:cxnSpMk id="10" creationId="{C3D53BEC-0316-4C8E-9C6D-59D1BD6133EA}"/>
          </ac:cxnSpMkLst>
        </pc:cxnChg>
        <pc:cxnChg chg="add mod">
          <ac:chgData name="Song Seokil" userId="55e21934b449b532" providerId="LiveId" clId="{B7A894BB-50F5-4A4E-B9B1-8E3B5331DDC8}" dt="2022-03-11T03:38:30.805" v="642" actId="1582"/>
          <ac:cxnSpMkLst>
            <pc:docMk/>
            <pc:sldMk cId="3642437433" sldId="261"/>
            <ac:cxnSpMk id="14" creationId="{9173E7F4-2E8B-4CBA-B050-5FBDD39E0037}"/>
          </ac:cxnSpMkLst>
        </pc:cxnChg>
      </pc:sldChg>
      <pc:sldChg chg="addSp delSp modSp new mod ord modClrScheme chgLayout">
        <pc:chgData name="Song Seokil" userId="55e21934b449b532" providerId="LiveId" clId="{B7A894BB-50F5-4A4E-B9B1-8E3B5331DDC8}" dt="2022-03-11T05:26:04.178" v="3033"/>
        <pc:sldMkLst>
          <pc:docMk/>
          <pc:sldMk cId="966960825" sldId="262"/>
        </pc:sldMkLst>
        <pc:spChg chg="mod ord">
          <ac:chgData name="Song Seokil" userId="55e21934b449b532" providerId="LiveId" clId="{B7A894BB-50F5-4A4E-B9B1-8E3B5331DDC8}" dt="2022-03-11T04:16:09.954" v="704" actId="27636"/>
          <ac:spMkLst>
            <pc:docMk/>
            <pc:sldMk cId="966960825" sldId="262"/>
            <ac:spMk id="2" creationId="{21B1E7DC-837D-4893-903F-267CD95EDA81}"/>
          </ac:spMkLst>
        </pc:spChg>
        <pc:spChg chg="mod ord">
          <ac:chgData name="Song Seokil" userId="55e21934b449b532" providerId="LiveId" clId="{B7A894BB-50F5-4A4E-B9B1-8E3B5331DDC8}" dt="2022-03-11T04:16:09.928" v="703"/>
          <ac:spMkLst>
            <pc:docMk/>
            <pc:sldMk cId="966960825" sldId="262"/>
            <ac:spMk id="3" creationId="{F82D6E40-8FE5-4D58-9F99-01F0280A7FBD}"/>
          </ac:spMkLst>
        </pc:spChg>
        <pc:spChg chg="mod ord">
          <ac:chgData name="Song Seokil" userId="55e21934b449b532" providerId="LiveId" clId="{B7A894BB-50F5-4A4E-B9B1-8E3B5331DDC8}" dt="2022-03-11T04:16:09.928" v="703"/>
          <ac:spMkLst>
            <pc:docMk/>
            <pc:sldMk cId="966960825" sldId="262"/>
            <ac:spMk id="4" creationId="{246C9C81-4633-46D3-98C2-2A475252AC51}"/>
          </ac:spMkLst>
        </pc:spChg>
        <pc:spChg chg="mod ord">
          <ac:chgData name="Song Seokil" userId="55e21934b449b532" providerId="LiveId" clId="{B7A894BB-50F5-4A4E-B9B1-8E3B5331DDC8}" dt="2022-03-11T04:16:09.928" v="703"/>
          <ac:spMkLst>
            <pc:docMk/>
            <pc:sldMk cId="966960825" sldId="262"/>
            <ac:spMk id="5" creationId="{75E91C32-488A-4F4A-8125-488FA123C2BA}"/>
          </ac:spMkLst>
        </pc:spChg>
        <pc:spChg chg="add mod ord">
          <ac:chgData name="Song Seokil" userId="55e21934b449b532" providerId="LiveId" clId="{B7A894BB-50F5-4A4E-B9B1-8E3B5331DDC8}" dt="2022-03-11T04:28:06.881" v="1216" actId="20577"/>
          <ac:spMkLst>
            <pc:docMk/>
            <pc:sldMk cId="966960825" sldId="262"/>
            <ac:spMk id="6" creationId="{3412CC95-532B-496A-9246-D49585C01DA9}"/>
          </ac:spMkLst>
        </pc:spChg>
        <pc:spChg chg="add del mod">
          <ac:chgData name="Song Seokil" userId="55e21934b449b532" providerId="LiveId" clId="{B7A894BB-50F5-4A4E-B9B1-8E3B5331DDC8}" dt="2022-03-11T04:16:09.928" v="703"/>
          <ac:spMkLst>
            <pc:docMk/>
            <pc:sldMk cId="966960825" sldId="262"/>
            <ac:spMk id="7" creationId="{61EDFF99-A379-427C-92F3-4854D15A4FCE}"/>
          </ac:spMkLst>
        </pc:spChg>
        <pc:spChg chg="add del mod">
          <ac:chgData name="Song Seokil" userId="55e21934b449b532" providerId="LiveId" clId="{B7A894BB-50F5-4A4E-B9B1-8E3B5331DDC8}" dt="2022-03-11T04:16:09.928" v="703"/>
          <ac:spMkLst>
            <pc:docMk/>
            <pc:sldMk cId="966960825" sldId="262"/>
            <ac:spMk id="8" creationId="{C6BEB4DD-10E9-42A7-B090-059E20A10DF9}"/>
          </ac:spMkLst>
        </pc:spChg>
        <pc:spChg chg="add del mod">
          <ac:chgData name="Song Seokil" userId="55e21934b449b532" providerId="LiveId" clId="{B7A894BB-50F5-4A4E-B9B1-8E3B5331DDC8}" dt="2022-03-11T04:16:09.928" v="703"/>
          <ac:spMkLst>
            <pc:docMk/>
            <pc:sldMk cId="966960825" sldId="262"/>
            <ac:spMk id="9" creationId="{476BBA1B-9FD3-4B13-9560-41E4AE573DB6}"/>
          </ac:spMkLst>
        </pc:spChg>
        <pc:spChg chg="add del mod">
          <ac:chgData name="Song Seokil" userId="55e21934b449b532" providerId="LiveId" clId="{B7A894BB-50F5-4A4E-B9B1-8E3B5331DDC8}" dt="2022-03-11T04:16:09.928" v="703"/>
          <ac:spMkLst>
            <pc:docMk/>
            <pc:sldMk cId="966960825" sldId="262"/>
            <ac:spMk id="10" creationId="{4FCF2E4F-6B9C-45B1-A367-51BAB755B17F}"/>
          </ac:spMkLst>
        </pc:spChg>
        <pc:spChg chg="add del mod">
          <ac:chgData name="Song Seokil" userId="55e21934b449b532" providerId="LiveId" clId="{B7A894BB-50F5-4A4E-B9B1-8E3B5331DDC8}" dt="2022-03-11T04:16:09.928" v="703"/>
          <ac:spMkLst>
            <pc:docMk/>
            <pc:sldMk cId="966960825" sldId="262"/>
            <ac:spMk id="11" creationId="{391320A7-A813-48D9-AB39-25E89352C729}"/>
          </ac:spMkLst>
        </pc:spChg>
      </pc:sldChg>
      <pc:sldChg chg="addSp delSp modSp new mod ord">
        <pc:chgData name="Song Seokil" userId="55e21934b449b532" providerId="LiveId" clId="{B7A894BB-50F5-4A4E-B9B1-8E3B5331DDC8}" dt="2022-03-11T05:26:04.178" v="3033"/>
        <pc:sldMkLst>
          <pc:docMk/>
          <pc:sldMk cId="336405519" sldId="263"/>
        </pc:sldMkLst>
        <pc:spChg chg="mod">
          <ac:chgData name="Song Seokil" userId="55e21934b449b532" providerId="LiveId" clId="{B7A894BB-50F5-4A4E-B9B1-8E3B5331DDC8}" dt="2022-03-11T04:13:52.375" v="696" actId="27636"/>
          <ac:spMkLst>
            <pc:docMk/>
            <pc:sldMk cId="336405519" sldId="263"/>
            <ac:spMk id="2" creationId="{A58200CC-021C-4210-92BF-5ABCC0A1BE13}"/>
          </ac:spMkLst>
        </pc:spChg>
        <pc:spChg chg="add mod">
          <ac:chgData name="Song Seokil" userId="55e21934b449b532" providerId="LiveId" clId="{B7A894BB-50F5-4A4E-B9B1-8E3B5331DDC8}" dt="2022-03-11T04:34:50.204" v="1413" actId="947"/>
          <ac:spMkLst>
            <pc:docMk/>
            <pc:sldMk cId="336405519" sldId="263"/>
            <ac:spMk id="7" creationId="{6DE9AFA0-FB2E-43A3-B111-85C579C23EE6}"/>
          </ac:spMkLst>
        </pc:spChg>
        <pc:spChg chg="add mod">
          <ac:chgData name="Song Seokil" userId="55e21934b449b532" providerId="LiveId" clId="{B7A894BB-50F5-4A4E-B9B1-8E3B5331DDC8}" dt="2022-03-11T04:12:32.370" v="686" actId="1076"/>
          <ac:spMkLst>
            <pc:docMk/>
            <pc:sldMk cId="336405519" sldId="263"/>
            <ac:spMk id="8" creationId="{CEDD184A-EB13-486F-91F2-FAFF22C2BD8B}"/>
          </ac:spMkLst>
        </pc:spChg>
        <pc:spChg chg="add del mod">
          <ac:chgData name="Song Seokil" userId="55e21934b449b532" providerId="LiveId" clId="{B7A894BB-50F5-4A4E-B9B1-8E3B5331DDC8}" dt="2022-03-11T04:39:26.859" v="1519" actId="21"/>
          <ac:spMkLst>
            <pc:docMk/>
            <pc:sldMk cId="336405519" sldId="263"/>
            <ac:spMk id="19" creationId="{16AE95A3-1297-4618-BA43-94B2D65C829D}"/>
          </ac:spMkLst>
        </pc:spChg>
        <pc:spChg chg="add mod">
          <ac:chgData name="Song Seokil" userId="55e21934b449b532" providerId="LiveId" clId="{B7A894BB-50F5-4A4E-B9B1-8E3B5331DDC8}" dt="2022-03-11T04:41:12.250" v="1567" actId="1076"/>
          <ac:spMkLst>
            <pc:docMk/>
            <pc:sldMk cId="336405519" sldId="263"/>
            <ac:spMk id="22" creationId="{44DF2F44-D8E9-4B69-A4A4-89E6BB3384F6}"/>
          </ac:spMkLst>
        </pc:spChg>
        <pc:picChg chg="add mod">
          <ac:chgData name="Song Seokil" userId="55e21934b449b532" providerId="LiveId" clId="{B7A894BB-50F5-4A4E-B9B1-8E3B5331DDC8}" dt="2022-03-11T04:12:32.370" v="686" actId="1076"/>
          <ac:picMkLst>
            <pc:docMk/>
            <pc:sldMk cId="336405519" sldId="263"/>
            <ac:picMk id="6" creationId="{06E34FD8-B1CF-4553-8061-615A0B68C7CE}"/>
          </ac:picMkLst>
        </pc:picChg>
        <pc:picChg chg="add mod">
          <ac:chgData name="Song Seokil" userId="55e21934b449b532" providerId="LiveId" clId="{B7A894BB-50F5-4A4E-B9B1-8E3B5331DDC8}" dt="2022-03-11T04:41:43.730" v="1568"/>
          <ac:picMkLst>
            <pc:docMk/>
            <pc:sldMk cId="336405519" sldId="263"/>
            <ac:picMk id="20" creationId="{860259BB-DDDD-4695-AA2A-5B2A7703EBF1}"/>
          </ac:picMkLst>
        </pc:picChg>
        <pc:cxnChg chg="add mod">
          <ac:chgData name="Song Seokil" userId="55e21934b449b532" providerId="LiveId" clId="{B7A894BB-50F5-4A4E-B9B1-8E3B5331DDC8}" dt="2022-03-11T04:12:32.370" v="686" actId="1076"/>
          <ac:cxnSpMkLst>
            <pc:docMk/>
            <pc:sldMk cId="336405519" sldId="263"/>
            <ac:cxnSpMk id="9" creationId="{3CC36DF4-F605-4A35-96B9-C3DDD0F854A1}"/>
          </ac:cxnSpMkLst>
        </pc:cxnChg>
        <pc:cxnChg chg="add mod">
          <ac:chgData name="Song Seokil" userId="55e21934b449b532" providerId="LiveId" clId="{B7A894BB-50F5-4A4E-B9B1-8E3B5331DDC8}" dt="2022-03-11T04:12:32.370" v="686" actId="1076"/>
          <ac:cxnSpMkLst>
            <pc:docMk/>
            <pc:sldMk cId="336405519" sldId="263"/>
            <ac:cxnSpMk id="12" creationId="{04927208-2681-4826-8F5F-8A1CAC38BEEF}"/>
          </ac:cxnSpMkLst>
        </pc:cxnChg>
        <pc:cxnChg chg="add mod">
          <ac:chgData name="Song Seokil" userId="55e21934b449b532" providerId="LiveId" clId="{B7A894BB-50F5-4A4E-B9B1-8E3B5331DDC8}" dt="2022-03-11T04:12:32.370" v="686" actId="1076"/>
          <ac:cxnSpMkLst>
            <pc:docMk/>
            <pc:sldMk cId="336405519" sldId="263"/>
            <ac:cxnSpMk id="13" creationId="{205479BF-0760-4D6E-A689-080FE39DD57F}"/>
          </ac:cxnSpMkLst>
        </pc:cxnChg>
      </pc:sldChg>
      <pc:sldChg chg="addSp modSp new mod ord modClrScheme chgLayout">
        <pc:chgData name="Song Seokil" userId="55e21934b449b532" providerId="LiveId" clId="{B7A894BB-50F5-4A4E-B9B1-8E3B5331DDC8}" dt="2022-03-11T05:26:04.178" v="3033"/>
        <pc:sldMkLst>
          <pc:docMk/>
          <pc:sldMk cId="974125703" sldId="264"/>
        </pc:sldMkLst>
        <pc:spChg chg="mod ord">
          <ac:chgData name="Song Seokil" userId="55e21934b449b532" providerId="LiveId" clId="{B7A894BB-50F5-4A4E-B9B1-8E3B5331DDC8}" dt="2022-03-11T04:28:47.949" v="1217" actId="700"/>
          <ac:spMkLst>
            <pc:docMk/>
            <pc:sldMk cId="974125703" sldId="264"/>
            <ac:spMk id="2" creationId="{AA8BF405-D50C-4648-BC65-437608F55997}"/>
          </ac:spMkLst>
        </pc:spChg>
        <pc:spChg chg="mod ord">
          <ac:chgData name="Song Seokil" userId="55e21934b449b532" providerId="LiveId" clId="{B7A894BB-50F5-4A4E-B9B1-8E3B5331DDC8}" dt="2022-03-11T04:28:47.949" v="1217" actId="700"/>
          <ac:spMkLst>
            <pc:docMk/>
            <pc:sldMk cId="974125703" sldId="264"/>
            <ac:spMk id="3" creationId="{20345A29-7A31-4DD0-BD56-E5B4B3B0D4E1}"/>
          </ac:spMkLst>
        </pc:spChg>
        <pc:spChg chg="mod ord">
          <ac:chgData name="Song Seokil" userId="55e21934b449b532" providerId="LiveId" clId="{B7A894BB-50F5-4A4E-B9B1-8E3B5331DDC8}" dt="2022-03-11T04:28:47.949" v="1217" actId="700"/>
          <ac:spMkLst>
            <pc:docMk/>
            <pc:sldMk cId="974125703" sldId="264"/>
            <ac:spMk id="4" creationId="{0DDB9217-631C-4A86-8DFE-18E528F4B682}"/>
          </ac:spMkLst>
        </pc:spChg>
        <pc:spChg chg="mod ord">
          <ac:chgData name="Song Seokil" userId="55e21934b449b532" providerId="LiveId" clId="{B7A894BB-50F5-4A4E-B9B1-8E3B5331DDC8}" dt="2022-03-11T04:28:47.949" v="1217" actId="700"/>
          <ac:spMkLst>
            <pc:docMk/>
            <pc:sldMk cId="974125703" sldId="264"/>
            <ac:spMk id="5" creationId="{D5C8E72B-E721-432C-A8FB-3B55A1FE1C10}"/>
          </ac:spMkLst>
        </pc:spChg>
        <pc:spChg chg="add mod ord">
          <ac:chgData name="Song Seokil" userId="55e21934b449b532" providerId="LiveId" clId="{B7A894BB-50F5-4A4E-B9B1-8E3B5331DDC8}" dt="2022-03-11T04:29:24.602" v="1309"/>
          <ac:spMkLst>
            <pc:docMk/>
            <pc:sldMk cId="974125703" sldId="264"/>
            <ac:spMk id="7" creationId="{A1838549-9CD1-46F6-8EDF-38A3E3FF44C5}"/>
          </ac:spMkLst>
        </pc:spChg>
        <pc:picChg chg="add mod">
          <ac:chgData name="Song Seokil" userId="55e21934b449b532" providerId="LiveId" clId="{B7A894BB-50F5-4A4E-B9B1-8E3B5331DDC8}" dt="2022-03-11T04:29:36.348" v="1313" actId="1076"/>
          <ac:picMkLst>
            <pc:docMk/>
            <pc:sldMk cId="974125703" sldId="264"/>
            <ac:picMk id="6" creationId="{5CC4825F-D09F-4174-AC24-B974CB65BAB7}"/>
          </ac:picMkLst>
        </pc:picChg>
      </pc:sldChg>
      <pc:sldChg chg="addSp modSp new mod ord modClrScheme chgLayout">
        <pc:chgData name="Song Seokil" userId="55e21934b449b532" providerId="LiveId" clId="{B7A894BB-50F5-4A4E-B9B1-8E3B5331DDC8}" dt="2022-03-11T05:26:04.178" v="3033"/>
        <pc:sldMkLst>
          <pc:docMk/>
          <pc:sldMk cId="3331871327" sldId="265"/>
        </pc:sldMkLst>
        <pc:spChg chg="mod ord">
          <ac:chgData name="Song Seokil" userId="55e21934b449b532" providerId="LiveId" clId="{B7A894BB-50F5-4A4E-B9B1-8E3B5331DDC8}" dt="2022-03-11T04:30:04.060" v="1314" actId="700"/>
          <ac:spMkLst>
            <pc:docMk/>
            <pc:sldMk cId="3331871327" sldId="265"/>
            <ac:spMk id="2" creationId="{0C660074-033D-487F-947A-828CF15B8445}"/>
          </ac:spMkLst>
        </pc:spChg>
        <pc:spChg chg="mod ord">
          <ac:chgData name="Song Seokil" userId="55e21934b449b532" providerId="LiveId" clId="{B7A894BB-50F5-4A4E-B9B1-8E3B5331DDC8}" dt="2022-03-11T04:30:04.060" v="1314" actId="700"/>
          <ac:spMkLst>
            <pc:docMk/>
            <pc:sldMk cId="3331871327" sldId="265"/>
            <ac:spMk id="3" creationId="{D2CAA86B-7D47-4A1C-8A2C-028A4558EC83}"/>
          </ac:spMkLst>
        </pc:spChg>
        <pc:spChg chg="mod ord">
          <ac:chgData name="Song Seokil" userId="55e21934b449b532" providerId="LiveId" clId="{B7A894BB-50F5-4A4E-B9B1-8E3B5331DDC8}" dt="2022-03-11T04:30:04.060" v="1314" actId="700"/>
          <ac:spMkLst>
            <pc:docMk/>
            <pc:sldMk cId="3331871327" sldId="265"/>
            <ac:spMk id="4" creationId="{FCEF334B-6809-4F25-82A2-DD6208CF6161}"/>
          </ac:spMkLst>
        </pc:spChg>
        <pc:spChg chg="mod ord">
          <ac:chgData name="Song Seokil" userId="55e21934b449b532" providerId="LiveId" clId="{B7A894BB-50F5-4A4E-B9B1-8E3B5331DDC8}" dt="2022-03-11T04:30:04.060" v="1314" actId="700"/>
          <ac:spMkLst>
            <pc:docMk/>
            <pc:sldMk cId="3331871327" sldId="265"/>
            <ac:spMk id="5" creationId="{1E2134C7-72F0-42A6-9CAC-D1B9472EF798}"/>
          </ac:spMkLst>
        </pc:spChg>
        <pc:spChg chg="add mod ord">
          <ac:chgData name="Song Seokil" userId="55e21934b449b532" providerId="LiveId" clId="{B7A894BB-50F5-4A4E-B9B1-8E3B5331DDC8}" dt="2022-03-11T04:31:42.855" v="1406" actId="20577"/>
          <ac:spMkLst>
            <pc:docMk/>
            <pc:sldMk cId="3331871327" sldId="265"/>
            <ac:spMk id="7" creationId="{02A9E06E-4AB2-4D8C-9C90-D6ECEE540157}"/>
          </ac:spMkLst>
        </pc:spChg>
        <pc:picChg chg="add mod">
          <ac:chgData name="Song Seokil" userId="55e21934b449b532" providerId="LiveId" clId="{B7A894BB-50F5-4A4E-B9B1-8E3B5331DDC8}" dt="2022-03-11T04:13:38.096" v="693" actId="1076"/>
          <ac:picMkLst>
            <pc:docMk/>
            <pc:sldMk cId="3331871327" sldId="265"/>
            <ac:picMk id="6" creationId="{9AB78093-0F8F-4B23-A103-FA6F59A58905}"/>
          </ac:picMkLst>
        </pc:picChg>
      </pc:sldChg>
      <pc:sldChg chg="addSp delSp modSp new mod ord modClrScheme chgLayout">
        <pc:chgData name="Song Seokil" userId="55e21934b449b532" providerId="LiveId" clId="{B7A894BB-50F5-4A4E-B9B1-8E3B5331DDC8}" dt="2022-03-11T05:26:04.178" v="3033"/>
        <pc:sldMkLst>
          <pc:docMk/>
          <pc:sldMk cId="3213786405" sldId="266"/>
        </pc:sldMkLst>
        <pc:spChg chg="mod ord">
          <ac:chgData name="Song Seokil" userId="55e21934b449b532" providerId="LiveId" clId="{B7A894BB-50F5-4A4E-B9B1-8E3B5331DDC8}" dt="2022-03-11T04:35:10.833" v="1416" actId="700"/>
          <ac:spMkLst>
            <pc:docMk/>
            <pc:sldMk cId="3213786405" sldId="266"/>
            <ac:spMk id="2" creationId="{B4C70A93-8B9B-4986-8706-C00F2E01DD89}"/>
          </ac:spMkLst>
        </pc:spChg>
        <pc:spChg chg="del">
          <ac:chgData name="Song Seokil" userId="55e21934b449b532" providerId="LiveId" clId="{B7A894BB-50F5-4A4E-B9B1-8E3B5331DDC8}" dt="2022-03-11T04:33:57.766" v="1408"/>
          <ac:spMkLst>
            <pc:docMk/>
            <pc:sldMk cId="3213786405" sldId="266"/>
            <ac:spMk id="3" creationId="{9EE62FA4-3D3E-4C0B-9C14-488A2012B9A7}"/>
          </ac:spMkLst>
        </pc:spChg>
        <pc:spChg chg="mod ord">
          <ac:chgData name="Song Seokil" userId="55e21934b449b532" providerId="LiveId" clId="{B7A894BB-50F5-4A4E-B9B1-8E3B5331DDC8}" dt="2022-03-11T04:35:10.833" v="1416" actId="700"/>
          <ac:spMkLst>
            <pc:docMk/>
            <pc:sldMk cId="3213786405" sldId="266"/>
            <ac:spMk id="4" creationId="{F9CC5EEF-4739-4AE1-9091-461A527AC78A}"/>
          </ac:spMkLst>
        </pc:spChg>
        <pc:spChg chg="mod ord">
          <ac:chgData name="Song Seokil" userId="55e21934b449b532" providerId="LiveId" clId="{B7A894BB-50F5-4A4E-B9B1-8E3B5331DDC8}" dt="2022-03-11T04:35:10.833" v="1416" actId="700"/>
          <ac:spMkLst>
            <pc:docMk/>
            <pc:sldMk cId="3213786405" sldId="266"/>
            <ac:spMk id="5" creationId="{96E9A4A5-E561-4790-A44B-E6E23694FA2F}"/>
          </ac:spMkLst>
        </pc:spChg>
        <pc:spChg chg="mod ord">
          <ac:chgData name="Song Seokil" userId="55e21934b449b532" providerId="LiveId" clId="{B7A894BB-50F5-4A4E-B9B1-8E3B5331DDC8}" dt="2022-03-11T04:35:10.833" v="1416" actId="700"/>
          <ac:spMkLst>
            <pc:docMk/>
            <pc:sldMk cId="3213786405" sldId="266"/>
            <ac:spMk id="6" creationId="{C75169E2-4C44-448F-B03D-8686DDFFA69A}"/>
          </ac:spMkLst>
        </pc:spChg>
        <pc:spChg chg="add del mod">
          <ac:chgData name="Song Seokil" userId="55e21934b449b532" providerId="LiveId" clId="{B7A894BB-50F5-4A4E-B9B1-8E3B5331DDC8}" dt="2022-03-11T04:35:10.833" v="1416" actId="700"/>
          <ac:spMkLst>
            <pc:docMk/>
            <pc:sldMk cId="3213786405" sldId="266"/>
            <ac:spMk id="9" creationId="{2670E124-2118-4A4D-B495-BED1A8F3BBED}"/>
          </ac:spMkLst>
        </pc:spChg>
        <pc:spChg chg="add mod">
          <ac:chgData name="Song Seokil" userId="55e21934b449b532" providerId="LiveId" clId="{B7A894BB-50F5-4A4E-B9B1-8E3B5331DDC8}" dt="2022-03-11T04:35:20.399" v="1417" actId="1076"/>
          <ac:spMkLst>
            <pc:docMk/>
            <pc:sldMk cId="3213786405" sldId="266"/>
            <ac:spMk id="11" creationId="{62CBD0ED-B14C-44CE-B71D-5AED8BF5E4C4}"/>
          </ac:spMkLst>
        </pc:spChg>
        <pc:spChg chg="add mod">
          <ac:chgData name="Song Seokil" userId="55e21934b449b532" providerId="LiveId" clId="{B7A894BB-50F5-4A4E-B9B1-8E3B5331DDC8}" dt="2022-03-11T04:35:20.399" v="1417" actId="1076"/>
          <ac:spMkLst>
            <pc:docMk/>
            <pc:sldMk cId="3213786405" sldId="266"/>
            <ac:spMk id="12" creationId="{1AFDC0B5-AB56-4697-A4A4-6E36B616AD88}"/>
          </ac:spMkLst>
        </pc:spChg>
        <pc:spChg chg="add mod">
          <ac:chgData name="Song Seokil" userId="55e21934b449b532" providerId="LiveId" clId="{B7A894BB-50F5-4A4E-B9B1-8E3B5331DDC8}" dt="2022-03-11T04:38:07.159" v="1450" actId="403"/>
          <ac:spMkLst>
            <pc:docMk/>
            <pc:sldMk cId="3213786405" sldId="266"/>
            <ac:spMk id="26" creationId="{FC27E419-F93A-45FE-9C81-BD382318E0A6}"/>
          </ac:spMkLst>
        </pc:spChg>
        <pc:spChg chg="add mod">
          <ac:chgData name="Song Seokil" userId="55e21934b449b532" providerId="LiveId" clId="{B7A894BB-50F5-4A4E-B9B1-8E3B5331DDC8}" dt="2022-03-11T04:39:18.665" v="1516" actId="113"/>
          <ac:spMkLst>
            <pc:docMk/>
            <pc:sldMk cId="3213786405" sldId="266"/>
            <ac:spMk id="33" creationId="{2210BA71-28A4-4755-9569-39496270E363}"/>
          </ac:spMkLst>
        </pc:spChg>
        <pc:spChg chg="add mod">
          <ac:chgData name="Song Seokil" userId="55e21934b449b532" providerId="LiveId" clId="{B7A894BB-50F5-4A4E-B9B1-8E3B5331DDC8}" dt="2022-03-11T04:43:48.075" v="1611" actId="207"/>
          <ac:spMkLst>
            <pc:docMk/>
            <pc:sldMk cId="3213786405" sldId="266"/>
            <ac:spMk id="34" creationId="{B59EBD14-1E65-4292-8A74-CD387510E3C5}"/>
          </ac:spMkLst>
        </pc:spChg>
        <pc:spChg chg="add mod">
          <ac:chgData name="Song Seokil" userId="55e21934b449b532" providerId="LiveId" clId="{B7A894BB-50F5-4A4E-B9B1-8E3B5331DDC8}" dt="2022-03-11T04:43:31.075" v="1607" actId="207"/>
          <ac:spMkLst>
            <pc:docMk/>
            <pc:sldMk cId="3213786405" sldId="266"/>
            <ac:spMk id="35" creationId="{7A32B015-E7CC-4111-BB27-ACE362EFC512}"/>
          </ac:spMkLst>
        </pc:spChg>
        <pc:spChg chg="add mod">
          <ac:chgData name="Song Seokil" userId="55e21934b449b532" providerId="LiveId" clId="{B7A894BB-50F5-4A4E-B9B1-8E3B5331DDC8}" dt="2022-03-11T04:44:41.575" v="1641" actId="1076"/>
          <ac:spMkLst>
            <pc:docMk/>
            <pc:sldMk cId="3213786405" sldId="266"/>
            <ac:spMk id="36" creationId="{A7D4AC74-130E-4444-AD4A-8CF7ECB8EF03}"/>
          </ac:spMkLst>
        </pc:spChg>
        <pc:spChg chg="add del mod">
          <ac:chgData name="Song Seokil" userId="55e21934b449b532" providerId="LiveId" clId="{B7A894BB-50F5-4A4E-B9B1-8E3B5331DDC8}" dt="2022-03-11T04:46:33.531" v="1675" actId="478"/>
          <ac:spMkLst>
            <pc:docMk/>
            <pc:sldMk cId="3213786405" sldId="266"/>
            <ac:spMk id="41" creationId="{B55F3AD9-CBE4-4F69-B2B9-B9314EB5C4EA}"/>
          </ac:spMkLst>
        </pc:spChg>
        <pc:picChg chg="add del mod">
          <ac:chgData name="Song Seokil" userId="55e21934b449b532" providerId="LiveId" clId="{B7A894BB-50F5-4A4E-B9B1-8E3B5331DDC8}" dt="2022-03-11T04:35:04.486" v="1414" actId="478"/>
          <ac:picMkLst>
            <pc:docMk/>
            <pc:sldMk cId="3213786405" sldId="266"/>
            <ac:picMk id="7" creationId="{4D0587FA-A8DF-4CC1-9AE0-62EF13975581}"/>
          </ac:picMkLst>
        </pc:picChg>
        <pc:picChg chg="add mod modCrop">
          <ac:chgData name="Song Seokil" userId="55e21934b449b532" providerId="LiveId" clId="{B7A894BB-50F5-4A4E-B9B1-8E3B5331DDC8}" dt="2022-03-11T04:36:14.917" v="1420" actId="732"/>
          <ac:picMkLst>
            <pc:docMk/>
            <pc:sldMk cId="3213786405" sldId="266"/>
            <ac:picMk id="10" creationId="{BB9C0665-A958-46B8-98A3-680799683D6F}"/>
          </ac:picMkLst>
        </pc:picChg>
        <pc:picChg chg="add mod modCrop">
          <ac:chgData name="Song Seokil" userId="55e21934b449b532" providerId="LiveId" clId="{B7A894BB-50F5-4A4E-B9B1-8E3B5331DDC8}" dt="2022-03-11T04:37:06.629" v="1434" actId="1076"/>
          <ac:picMkLst>
            <pc:docMk/>
            <pc:sldMk cId="3213786405" sldId="266"/>
            <ac:picMk id="17" creationId="{A938966D-CDAB-4289-BB2B-96B1AA6D3468}"/>
          </ac:picMkLst>
        </pc:picChg>
        <pc:picChg chg="add mod modCrop">
          <ac:chgData name="Song Seokil" userId="55e21934b449b532" providerId="LiveId" clId="{B7A894BB-50F5-4A4E-B9B1-8E3B5331DDC8}" dt="2022-03-11T04:37:06.629" v="1434" actId="1076"/>
          <ac:picMkLst>
            <pc:docMk/>
            <pc:sldMk cId="3213786405" sldId="266"/>
            <ac:picMk id="18" creationId="{30E251E4-BA98-4E2E-A230-C6623AF3BF74}"/>
          </ac:picMkLst>
        </pc:picChg>
        <pc:picChg chg="add mod">
          <ac:chgData name="Song Seokil" userId="55e21934b449b532" providerId="LiveId" clId="{B7A894BB-50F5-4A4E-B9B1-8E3B5331DDC8}" dt="2022-03-11T04:38:24.796" v="1455" actId="1076"/>
          <ac:picMkLst>
            <pc:docMk/>
            <pc:sldMk cId="3213786405" sldId="266"/>
            <ac:picMk id="25" creationId="{1F6AB555-F092-45C2-A9DB-57A48D794F43}"/>
          </ac:picMkLst>
        </pc:picChg>
        <pc:picChg chg="add mod">
          <ac:chgData name="Song Seokil" userId="55e21934b449b532" providerId="LiveId" clId="{B7A894BB-50F5-4A4E-B9B1-8E3B5331DDC8}" dt="2022-03-11T04:46:31.271" v="1674" actId="1076"/>
          <ac:picMkLst>
            <pc:docMk/>
            <pc:sldMk cId="3213786405" sldId="266"/>
            <ac:picMk id="42" creationId="{5ADC768A-8ACE-4217-AA3D-C0F2AAEE7D3C}"/>
          </ac:picMkLst>
        </pc:picChg>
        <pc:cxnChg chg="add mod">
          <ac:chgData name="Song Seokil" userId="55e21934b449b532" providerId="LiveId" clId="{B7A894BB-50F5-4A4E-B9B1-8E3B5331DDC8}" dt="2022-03-11T04:35:20.399" v="1417" actId="1076"/>
          <ac:cxnSpMkLst>
            <pc:docMk/>
            <pc:sldMk cId="3213786405" sldId="266"/>
            <ac:cxnSpMk id="13" creationId="{42FADB9B-1D38-44B1-A3FC-AD05B133F063}"/>
          </ac:cxnSpMkLst>
        </pc:cxnChg>
        <pc:cxnChg chg="add mod">
          <ac:chgData name="Song Seokil" userId="55e21934b449b532" providerId="LiveId" clId="{B7A894BB-50F5-4A4E-B9B1-8E3B5331DDC8}" dt="2022-03-11T04:35:20.399" v="1417" actId="1076"/>
          <ac:cxnSpMkLst>
            <pc:docMk/>
            <pc:sldMk cId="3213786405" sldId="266"/>
            <ac:cxnSpMk id="14" creationId="{403CAD84-983E-4C88-8F10-A8F5BDE872DE}"/>
          </ac:cxnSpMkLst>
        </pc:cxnChg>
        <pc:cxnChg chg="add mod">
          <ac:chgData name="Song Seokil" userId="55e21934b449b532" providerId="LiveId" clId="{B7A894BB-50F5-4A4E-B9B1-8E3B5331DDC8}" dt="2022-03-11T04:35:20.399" v="1417" actId="1076"/>
          <ac:cxnSpMkLst>
            <pc:docMk/>
            <pc:sldMk cId="3213786405" sldId="266"/>
            <ac:cxnSpMk id="15" creationId="{F23CAD32-44AE-4E04-8981-F993C1A37ED7}"/>
          </ac:cxnSpMkLst>
        </pc:cxnChg>
        <pc:cxnChg chg="add mod">
          <ac:chgData name="Song Seokil" userId="55e21934b449b532" providerId="LiveId" clId="{B7A894BB-50F5-4A4E-B9B1-8E3B5331DDC8}" dt="2022-03-11T04:37:26.725" v="1437" actId="14100"/>
          <ac:cxnSpMkLst>
            <pc:docMk/>
            <pc:sldMk cId="3213786405" sldId="266"/>
            <ac:cxnSpMk id="19" creationId="{4250967B-5101-4802-92B6-63A5047218A4}"/>
          </ac:cxnSpMkLst>
        </pc:cxnChg>
        <pc:cxnChg chg="add mod">
          <ac:chgData name="Song Seokil" userId="55e21934b449b532" providerId="LiveId" clId="{B7A894BB-50F5-4A4E-B9B1-8E3B5331DDC8}" dt="2022-03-11T04:37:33.554" v="1440" actId="14100"/>
          <ac:cxnSpMkLst>
            <pc:docMk/>
            <pc:sldMk cId="3213786405" sldId="266"/>
            <ac:cxnSpMk id="22" creationId="{D53DFE1D-BA41-4321-B5DA-5CF3BBC68BC8}"/>
          </ac:cxnSpMkLst>
        </pc:cxnChg>
        <pc:cxnChg chg="add mod">
          <ac:chgData name="Song Seokil" userId="55e21934b449b532" providerId="LiveId" clId="{B7A894BB-50F5-4A4E-B9B1-8E3B5331DDC8}" dt="2022-03-11T04:38:29.080" v="1456" actId="14100"/>
          <ac:cxnSpMkLst>
            <pc:docMk/>
            <pc:sldMk cId="3213786405" sldId="266"/>
            <ac:cxnSpMk id="27" creationId="{99D8D0F2-4690-47C9-9CEE-92BE3A18B17B}"/>
          </ac:cxnSpMkLst>
        </pc:cxnChg>
        <pc:cxnChg chg="add mod">
          <ac:chgData name="Song Seokil" userId="55e21934b449b532" providerId="LiveId" clId="{B7A894BB-50F5-4A4E-B9B1-8E3B5331DDC8}" dt="2022-03-11T04:38:36.131" v="1458" actId="14100"/>
          <ac:cxnSpMkLst>
            <pc:docMk/>
            <pc:sldMk cId="3213786405" sldId="266"/>
            <ac:cxnSpMk id="29" creationId="{4D0EA6BD-6604-4A50-B4ED-444ECE7028EB}"/>
          </ac:cxnSpMkLst>
        </pc:cxnChg>
        <pc:cxnChg chg="add mod">
          <ac:chgData name="Song Seokil" userId="55e21934b449b532" providerId="LiveId" clId="{B7A894BB-50F5-4A4E-B9B1-8E3B5331DDC8}" dt="2022-03-11T04:44:41.575" v="1641" actId="1076"/>
          <ac:cxnSpMkLst>
            <pc:docMk/>
            <pc:sldMk cId="3213786405" sldId="266"/>
            <ac:cxnSpMk id="37" creationId="{2CF2F60A-C250-4607-9AD2-63AE701578AA}"/>
          </ac:cxnSpMkLst>
        </pc:cxnChg>
      </pc:sldChg>
      <pc:sldChg chg="addSp delSp modSp new mod ord modClrScheme chgLayout">
        <pc:chgData name="Song Seokil" userId="55e21934b449b532" providerId="LiveId" clId="{B7A894BB-50F5-4A4E-B9B1-8E3B5331DDC8}" dt="2022-03-11T05:01:47.658" v="1917"/>
        <pc:sldMkLst>
          <pc:docMk/>
          <pc:sldMk cId="2063874523" sldId="267"/>
        </pc:sldMkLst>
        <pc:spChg chg="mod ord">
          <ac:chgData name="Song Seokil" userId="55e21934b449b532" providerId="LiveId" clId="{B7A894BB-50F5-4A4E-B9B1-8E3B5331DDC8}" dt="2022-03-11T04:48:26.988" v="1687" actId="700"/>
          <ac:spMkLst>
            <pc:docMk/>
            <pc:sldMk cId="2063874523" sldId="267"/>
            <ac:spMk id="2" creationId="{58196879-A846-4F48-9FF6-C087E1FB20B6}"/>
          </ac:spMkLst>
        </pc:spChg>
        <pc:spChg chg="mod ord">
          <ac:chgData name="Song Seokil" userId="55e21934b449b532" providerId="LiveId" clId="{B7A894BB-50F5-4A4E-B9B1-8E3B5331DDC8}" dt="2022-03-11T04:48:26.988" v="1687" actId="700"/>
          <ac:spMkLst>
            <pc:docMk/>
            <pc:sldMk cId="2063874523" sldId="267"/>
            <ac:spMk id="3" creationId="{02D7A0D7-877B-4774-B375-54309B9A201B}"/>
          </ac:spMkLst>
        </pc:spChg>
        <pc:spChg chg="mod ord">
          <ac:chgData name="Song Seokil" userId="55e21934b449b532" providerId="LiveId" clId="{B7A894BB-50F5-4A4E-B9B1-8E3B5331DDC8}" dt="2022-03-11T04:48:26.988" v="1687" actId="700"/>
          <ac:spMkLst>
            <pc:docMk/>
            <pc:sldMk cId="2063874523" sldId="267"/>
            <ac:spMk id="4" creationId="{842EB3D9-28E3-4F0B-8029-8F1A88E69B28}"/>
          </ac:spMkLst>
        </pc:spChg>
        <pc:spChg chg="mod ord">
          <ac:chgData name="Song Seokil" userId="55e21934b449b532" providerId="LiveId" clId="{B7A894BB-50F5-4A4E-B9B1-8E3B5331DDC8}" dt="2022-03-11T04:48:26.988" v="1687" actId="700"/>
          <ac:spMkLst>
            <pc:docMk/>
            <pc:sldMk cId="2063874523" sldId="267"/>
            <ac:spMk id="5" creationId="{60BC3B9B-B2D5-4101-9179-5399873F6408}"/>
          </ac:spMkLst>
        </pc:spChg>
        <pc:spChg chg="add mod ord">
          <ac:chgData name="Song Seokil" userId="55e21934b449b532" providerId="LiveId" clId="{B7A894BB-50F5-4A4E-B9B1-8E3B5331DDC8}" dt="2022-03-11T04:56:14.978" v="1763" actId="20577"/>
          <ac:spMkLst>
            <pc:docMk/>
            <pc:sldMk cId="2063874523" sldId="267"/>
            <ac:spMk id="7" creationId="{569BF3A0-FC26-4E86-B367-7CB3DB0068E2}"/>
          </ac:spMkLst>
        </pc:spChg>
        <pc:spChg chg="add mod ord">
          <ac:chgData name="Song Seokil" userId="55e21934b449b532" providerId="LiveId" clId="{B7A894BB-50F5-4A4E-B9B1-8E3B5331DDC8}" dt="2022-03-11T04:57:53.163" v="1835" actId="1076"/>
          <ac:spMkLst>
            <pc:docMk/>
            <pc:sldMk cId="2063874523" sldId="267"/>
            <ac:spMk id="9" creationId="{9E2CD410-466A-4771-8E8E-46BEBD060DF3}"/>
          </ac:spMkLst>
        </pc:spChg>
        <pc:spChg chg="add mod">
          <ac:chgData name="Song Seokil" userId="55e21934b449b532" providerId="LiveId" clId="{B7A894BB-50F5-4A4E-B9B1-8E3B5331DDC8}" dt="2022-03-11T04:57:53.163" v="1835" actId="1076"/>
          <ac:spMkLst>
            <pc:docMk/>
            <pc:sldMk cId="2063874523" sldId="267"/>
            <ac:spMk id="12" creationId="{49EA4F94-FF45-484A-A5A0-DA2469285049}"/>
          </ac:spMkLst>
        </pc:spChg>
        <pc:spChg chg="add mod">
          <ac:chgData name="Song Seokil" userId="55e21934b449b532" providerId="LiveId" clId="{B7A894BB-50F5-4A4E-B9B1-8E3B5331DDC8}" dt="2022-03-11T04:58:26.401" v="1840" actId="1076"/>
          <ac:spMkLst>
            <pc:docMk/>
            <pc:sldMk cId="2063874523" sldId="267"/>
            <ac:spMk id="13" creationId="{3F810120-E012-4772-9D41-3F8C10A66E7F}"/>
          </ac:spMkLst>
        </pc:spChg>
        <pc:spChg chg="add mod">
          <ac:chgData name="Song Seokil" userId="55e21934b449b532" providerId="LiveId" clId="{B7A894BB-50F5-4A4E-B9B1-8E3B5331DDC8}" dt="2022-03-11T04:59:06.411" v="1900" actId="20577"/>
          <ac:spMkLst>
            <pc:docMk/>
            <pc:sldMk cId="2063874523" sldId="267"/>
            <ac:spMk id="16" creationId="{623C95FE-694D-4AC5-A890-AB9D7EDE4C29}"/>
          </ac:spMkLst>
        </pc:spChg>
        <pc:picChg chg="add del mod modCrop">
          <ac:chgData name="Song Seokil" userId="55e21934b449b532" providerId="LiveId" clId="{B7A894BB-50F5-4A4E-B9B1-8E3B5331DDC8}" dt="2022-03-11T04:53:05.701" v="1711" actId="478"/>
          <ac:picMkLst>
            <pc:docMk/>
            <pc:sldMk cId="2063874523" sldId="267"/>
            <ac:picMk id="6" creationId="{0EEDE824-8783-4FA4-81E4-54F8927EB440}"/>
          </ac:picMkLst>
        </pc:picChg>
        <pc:picChg chg="add del mod">
          <ac:chgData name="Song Seokil" userId="55e21934b449b532" providerId="LiveId" clId="{B7A894BB-50F5-4A4E-B9B1-8E3B5331DDC8}" dt="2022-03-11T04:53:06.296" v="1712" actId="478"/>
          <ac:picMkLst>
            <pc:docMk/>
            <pc:sldMk cId="2063874523" sldId="267"/>
            <ac:picMk id="10" creationId="{45060CF4-2E54-48DC-9225-049F9536CBDC}"/>
          </ac:picMkLst>
        </pc:picChg>
        <pc:picChg chg="add mod">
          <ac:chgData name="Song Seokil" userId="55e21934b449b532" providerId="LiveId" clId="{B7A894BB-50F5-4A4E-B9B1-8E3B5331DDC8}" dt="2022-03-11T04:57:53.163" v="1835" actId="1076"/>
          <ac:picMkLst>
            <pc:docMk/>
            <pc:sldMk cId="2063874523" sldId="267"/>
            <ac:picMk id="11" creationId="{ED164D0F-8B93-46F5-BF36-5FE945661CCB}"/>
          </ac:picMkLst>
        </pc:picChg>
        <pc:cxnChg chg="add mod">
          <ac:chgData name="Song Seokil" userId="55e21934b449b532" providerId="LiveId" clId="{B7A894BB-50F5-4A4E-B9B1-8E3B5331DDC8}" dt="2022-03-11T04:59:24.212" v="1903" actId="14100"/>
          <ac:cxnSpMkLst>
            <pc:docMk/>
            <pc:sldMk cId="2063874523" sldId="267"/>
            <ac:cxnSpMk id="15" creationId="{C3BE08D9-12AC-4398-B5F6-349EAC8AF159}"/>
          </ac:cxnSpMkLst>
        </pc:cxnChg>
      </pc:sldChg>
      <pc:sldChg chg="addSp delSp modSp new mod ord">
        <pc:chgData name="Song Seokil" userId="55e21934b449b532" providerId="LiveId" clId="{B7A894BB-50F5-4A4E-B9B1-8E3B5331DDC8}" dt="2022-03-11T05:06:36.914" v="2164" actId="20577"/>
        <pc:sldMkLst>
          <pc:docMk/>
          <pc:sldMk cId="3457271579" sldId="268"/>
        </pc:sldMkLst>
        <pc:spChg chg="mod">
          <ac:chgData name="Song Seokil" userId="55e21934b449b532" providerId="LiveId" clId="{B7A894BB-50F5-4A4E-B9B1-8E3B5331DDC8}" dt="2022-03-11T05:02:15.590" v="1927" actId="27636"/>
          <ac:spMkLst>
            <pc:docMk/>
            <pc:sldMk cId="3457271579" sldId="268"/>
            <ac:spMk id="2" creationId="{4FD930BA-1656-4034-8B8D-4D02EAFFBFD7}"/>
          </ac:spMkLst>
        </pc:spChg>
        <pc:spChg chg="mod">
          <ac:chgData name="Song Seokil" userId="55e21934b449b532" providerId="LiveId" clId="{B7A894BB-50F5-4A4E-B9B1-8E3B5331DDC8}" dt="2022-03-11T05:06:36.914" v="2164" actId="20577"/>
          <ac:spMkLst>
            <pc:docMk/>
            <pc:sldMk cId="3457271579" sldId="268"/>
            <ac:spMk id="3" creationId="{260941E0-1BA6-4370-9E34-881DA9171454}"/>
          </ac:spMkLst>
        </pc:spChg>
        <pc:spChg chg="mod">
          <ac:chgData name="Song Seokil" userId="55e21934b449b532" providerId="LiveId" clId="{B7A894BB-50F5-4A4E-B9B1-8E3B5331DDC8}" dt="2022-03-11T05:02:15.566" v="1926"/>
          <ac:spMkLst>
            <pc:docMk/>
            <pc:sldMk cId="3457271579" sldId="268"/>
            <ac:spMk id="4" creationId="{62E3FCF6-6265-4E3E-B542-68C0595FBC47}"/>
          </ac:spMkLst>
        </pc:spChg>
        <pc:spChg chg="mod">
          <ac:chgData name="Song Seokil" userId="55e21934b449b532" providerId="LiveId" clId="{B7A894BB-50F5-4A4E-B9B1-8E3B5331DDC8}" dt="2022-03-11T05:02:15.566" v="1926"/>
          <ac:spMkLst>
            <pc:docMk/>
            <pc:sldMk cId="3457271579" sldId="268"/>
            <ac:spMk id="5" creationId="{2ABD5C9F-EDE0-41F7-B1DD-70C11BFF35B9}"/>
          </ac:spMkLst>
        </pc:spChg>
        <pc:spChg chg="mod">
          <ac:chgData name="Song Seokil" userId="55e21934b449b532" providerId="LiveId" clId="{B7A894BB-50F5-4A4E-B9B1-8E3B5331DDC8}" dt="2022-03-11T05:02:15.566" v="1926"/>
          <ac:spMkLst>
            <pc:docMk/>
            <pc:sldMk cId="3457271579" sldId="268"/>
            <ac:spMk id="6" creationId="{9FDABCBE-44BC-4AFC-99A8-6B6350644E35}"/>
          </ac:spMkLst>
        </pc:spChg>
        <pc:spChg chg="add del mod">
          <ac:chgData name="Song Seokil" userId="55e21934b449b532" providerId="LiveId" clId="{B7A894BB-50F5-4A4E-B9B1-8E3B5331DDC8}" dt="2022-03-11T05:02:15.566" v="1926"/>
          <ac:spMkLst>
            <pc:docMk/>
            <pc:sldMk cId="3457271579" sldId="268"/>
            <ac:spMk id="8" creationId="{748F9F15-F529-4718-B4F0-F7E4739A54A0}"/>
          </ac:spMkLst>
        </pc:spChg>
        <pc:spChg chg="add del mod">
          <ac:chgData name="Song Seokil" userId="55e21934b449b532" providerId="LiveId" clId="{B7A894BB-50F5-4A4E-B9B1-8E3B5331DDC8}" dt="2022-03-11T05:02:15.566" v="1926"/>
          <ac:spMkLst>
            <pc:docMk/>
            <pc:sldMk cId="3457271579" sldId="268"/>
            <ac:spMk id="9" creationId="{FA92619B-4A84-4B30-8235-7D6BEA77422D}"/>
          </ac:spMkLst>
        </pc:spChg>
        <pc:spChg chg="add del mod">
          <ac:chgData name="Song Seokil" userId="55e21934b449b532" providerId="LiveId" clId="{B7A894BB-50F5-4A4E-B9B1-8E3B5331DDC8}" dt="2022-03-11T05:02:15.566" v="1926"/>
          <ac:spMkLst>
            <pc:docMk/>
            <pc:sldMk cId="3457271579" sldId="268"/>
            <ac:spMk id="10" creationId="{ACA5FCC3-37D2-4CDB-9CF8-B4A0BAF63B34}"/>
          </ac:spMkLst>
        </pc:spChg>
        <pc:spChg chg="add del mod">
          <ac:chgData name="Song Seokil" userId="55e21934b449b532" providerId="LiveId" clId="{B7A894BB-50F5-4A4E-B9B1-8E3B5331DDC8}" dt="2022-03-11T05:02:15.566" v="1926"/>
          <ac:spMkLst>
            <pc:docMk/>
            <pc:sldMk cId="3457271579" sldId="268"/>
            <ac:spMk id="11" creationId="{27F02879-8417-456B-9AB2-A9EE6E99A18A}"/>
          </ac:spMkLst>
        </pc:spChg>
        <pc:spChg chg="add del mod">
          <ac:chgData name="Song Seokil" userId="55e21934b449b532" providerId="LiveId" clId="{B7A894BB-50F5-4A4E-B9B1-8E3B5331DDC8}" dt="2022-03-11T05:02:15.566" v="1926"/>
          <ac:spMkLst>
            <pc:docMk/>
            <pc:sldMk cId="3457271579" sldId="268"/>
            <ac:spMk id="12" creationId="{C8A5EA12-2FA4-4527-BD9E-9E6FE8B286A9}"/>
          </ac:spMkLst>
        </pc:spChg>
        <pc:picChg chg="add mod modCrop">
          <ac:chgData name="Song Seokil" userId="55e21934b449b532" providerId="LiveId" clId="{B7A894BB-50F5-4A4E-B9B1-8E3B5331DDC8}" dt="2022-03-11T05:06:09.613" v="2124" actId="1076"/>
          <ac:picMkLst>
            <pc:docMk/>
            <pc:sldMk cId="3457271579" sldId="268"/>
            <ac:picMk id="7" creationId="{2DEA86C6-3705-45CB-97B0-61B0662F169E}"/>
          </ac:picMkLst>
        </pc:picChg>
      </pc:sldChg>
      <pc:sldChg chg="modSp new mod">
        <pc:chgData name="Song Seokil" userId="55e21934b449b532" providerId="LiveId" clId="{B7A894BB-50F5-4A4E-B9B1-8E3B5331DDC8}" dt="2022-03-11T05:38:27.888" v="4026" actId="207"/>
        <pc:sldMkLst>
          <pc:docMk/>
          <pc:sldMk cId="685956049" sldId="269"/>
        </pc:sldMkLst>
        <pc:spChg chg="mod">
          <ac:chgData name="Song Seokil" userId="55e21934b449b532" providerId="LiveId" clId="{B7A894BB-50F5-4A4E-B9B1-8E3B5331DDC8}" dt="2022-03-11T05:15:32.166" v="2206"/>
          <ac:spMkLst>
            <pc:docMk/>
            <pc:sldMk cId="685956049" sldId="269"/>
            <ac:spMk id="2" creationId="{63B65042-B6EA-4B03-BE11-A8185A1957D4}"/>
          </ac:spMkLst>
        </pc:spChg>
        <pc:spChg chg="mod">
          <ac:chgData name="Song Seokil" userId="55e21934b449b532" providerId="LiveId" clId="{B7A894BB-50F5-4A4E-B9B1-8E3B5331DDC8}" dt="2022-03-11T05:38:27.888" v="4026" actId="207"/>
          <ac:spMkLst>
            <pc:docMk/>
            <pc:sldMk cId="685956049" sldId="269"/>
            <ac:spMk id="3" creationId="{25E61B84-79E1-4853-B234-D75004221BA6}"/>
          </ac:spMkLst>
        </pc:spChg>
      </pc:sldChg>
      <pc:sldChg chg="addSp delSp modSp new mod modClrScheme chgLayout">
        <pc:chgData name="Song Seokil" userId="55e21934b449b532" providerId="LiveId" clId="{B7A894BB-50F5-4A4E-B9B1-8E3B5331DDC8}" dt="2022-03-11T05:37:01.556" v="4022"/>
        <pc:sldMkLst>
          <pc:docMk/>
          <pc:sldMk cId="1445639925" sldId="270"/>
        </pc:sldMkLst>
        <pc:spChg chg="del mod ord">
          <ac:chgData name="Song Seokil" userId="55e21934b449b532" providerId="LiveId" clId="{B7A894BB-50F5-4A4E-B9B1-8E3B5331DDC8}" dt="2022-03-11T05:24:14.815" v="3001" actId="700"/>
          <ac:spMkLst>
            <pc:docMk/>
            <pc:sldMk cId="1445639925" sldId="270"/>
            <ac:spMk id="2" creationId="{BC20841E-6C9E-40A2-9309-65655B319389}"/>
          </ac:spMkLst>
        </pc:spChg>
        <pc:spChg chg="mod ord">
          <ac:chgData name="Song Seokil" userId="55e21934b449b532" providerId="LiveId" clId="{B7A894BB-50F5-4A4E-B9B1-8E3B5331DDC8}" dt="2022-03-11T05:24:14.815" v="3001" actId="700"/>
          <ac:spMkLst>
            <pc:docMk/>
            <pc:sldMk cId="1445639925" sldId="270"/>
            <ac:spMk id="3" creationId="{6F487997-4D81-434F-8D57-095A56114763}"/>
          </ac:spMkLst>
        </pc:spChg>
        <pc:spChg chg="mod ord">
          <ac:chgData name="Song Seokil" userId="55e21934b449b532" providerId="LiveId" clId="{B7A894BB-50F5-4A4E-B9B1-8E3B5331DDC8}" dt="2022-03-11T05:24:14.815" v="3001" actId="700"/>
          <ac:spMkLst>
            <pc:docMk/>
            <pc:sldMk cId="1445639925" sldId="270"/>
            <ac:spMk id="4" creationId="{6006CAF6-6577-4C77-AB3B-2A0DC9E90B71}"/>
          </ac:spMkLst>
        </pc:spChg>
        <pc:spChg chg="mod ord">
          <ac:chgData name="Song Seokil" userId="55e21934b449b532" providerId="LiveId" clId="{B7A894BB-50F5-4A4E-B9B1-8E3B5331DDC8}" dt="2022-03-11T05:24:14.815" v="3001" actId="700"/>
          <ac:spMkLst>
            <pc:docMk/>
            <pc:sldMk cId="1445639925" sldId="270"/>
            <ac:spMk id="5" creationId="{F65BFE71-BBC2-4BBA-8E93-3EBDD1BBF0DD}"/>
          </ac:spMkLst>
        </pc:spChg>
        <pc:spChg chg="add mod ord">
          <ac:chgData name="Song Seokil" userId="55e21934b449b532" providerId="LiveId" clId="{B7A894BB-50F5-4A4E-B9B1-8E3B5331DDC8}" dt="2022-03-11T05:24:41.780" v="3026" actId="20577"/>
          <ac:spMkLst>
            <pc:docMk/>
            <pc:sldMk cId="1445639925" sldId="270"/>
            <ac:spMk id="8" creationId="{A19CF127-68B0-4C8C-A17F-0BDE2BE3ACBB}"/>
          </ac:spMkLst>
        </pc:spChg>
        <pc:spChg chg="add mod ord">
          <ac:chgData name="Song Seokil" userId="55e21934b449b532" providerId="LiveId" clId="{B7A894BB-50F5-4A4E-B9B1-8E3B5331DDC8}" dt="2022-03-11T05:37:01.556" v="4022"/>
          <ac:spMkLst>
            <pc:docMk/>
            <pc:sldMk cId="1445639925" sldId="270"/>
            <ac:spMk id="9" creationId="{37CEC79A-0367-4CFD-BA4B-0A98D173BD3A}"/>
          </ac:spMkLst>
        </pc:spChg>
        <pc:picChg chg="add mod">
          <ac:chgData name="Song Seokil" userId="55e21934b449b532" providerId="LiveId" clId="{B7A894BB-50F5-4A4E-B9B1-8E3B5331DDC8}" dt="2022-03-11T05:35:15.949" v="3739" actId="1076"/>
          <ac:picMkLst>
            <pc:docMk/>
            <pc:sldMk cId="1445639925" sldId="270"/>
            <ac:picMk id="7" creationId="{E27F7618-42DA-4789-A00C-1B9810466EEB}"/>
          </ac:picMkLst>
        </pc:picChg>
      </pc:sldChg>
      <pc:sldChg chg="new del">
        <pc:chgData name="Song Seokil" userId="55e21934b449b532" providerId="LiveId" clId="{B7A894BB-50F5-4A4E-B9B1-8E3B5331DDC8}" dt="2022-03-11T05:24:02.741" v="2998" actId="680"/>
        <pc:sldMkLst>
          <pc:docMk/>
          <pc:sldMk cId="2789470085" sldId="270"/>
        </pc:sldMkLst>
      </pc:sldChg>
      <pc:sldMasterChg chg="modSp mod">
        <pc:chgData name="Song Seokil" userId="55e21934b449b532" providerId="LiveId" clId="{B7A894BB-50F5-4A4E-B9B1-8E3B5331DDC8}" dt="2022-03-11T03:08:08.816" v="241" actId="404"/>
        <pc:sldMasterMkLst>
          <pc:docMk/>
          <pc:sldMasterMk cId="2443837898" sldId="2147483660"/>
        </pc:sldMasterMkLst>
        <pc:spChg chg="mod">
          <ac:chgData name="Song Seokil" userId="55e21934b449b532" providerId="LiveId" clId="{B7A894BB-50F5-4A4E-B9B1-8E3B5331DDC8}" dt="2022-03-11T03:08:02.832" v="235" actId="404"/>
          <ac:spMkLst>
            <pc:docMk/>
            <pc:sldMasterMk cId="2443837898" sldId="2147483660"/>
            <ac:spMk id="2" creationId="{00000000-0000-0000-0000-000000000000}"/>
          </ac:spMkLst>
        </pc:spChg>
        <pc:spChg chg="mod">
          <ac:chgData name="Song Seokil" userId="55e21934b449b532" providerId="LiveId" clId="{B7A894BB-50F5-4A4E-B9B1-8E3B5331DDC8}" dt="2022-03-11T03:08:08.816" v="241" actId="404"/>
          <ac:spMkLst>
            <pc:docMk/>
            <pc:sldMasterMk cId="2443837898" sldId="2147483660"/>
            <ac:spMk id="3" creationId="{00000000-0000-0000-0000-000000000000}"/>
          </ac:spMkLst>
        </pc:spChg>
      </pc:sldMasterChg>
    </pc:docChg>
  </pc:docChgLst>
  <pc:docChgLst>
    <pc:chgData name="Song Seokil" userId="55e21934b449b532" providerId="LiveId" clId="{EEE2C90E-A2FC-45E8-9D81-2455C710F906}"/>
    <pc:docChg chg="undo redo custSel addSld delSld modSld sldOrd">
      <pc:chgData name="Song Seokil" userId="55e21934b449b532" providerId="LiveId" clId="{EEE2C90E-A2FC-45E8-9D81-2455C710F906}" dt="2022-09-16T11:08:55.322" v="1412" actId="1076"/>
      <pc:docMkLst>
        <pc:docMk/>
      </pc:docMkLst>
      <pc:sldChg chg="modSp mod">
        <pc:chgData name="Song Seokil" userId="55e21934b449b532" providerId="LiveId" clId="{EEE2C90E-A2FC-45E8-9D81-2455C710F906}" dt="2022-09-16T02:27:31.796" v="6" actId="20577"/>
        <pc:sldMkLst>
          <pc:docMk/>
          <pc:sldMk cId="270456694" sldId="256"/>
        </pc:sldMkLst>
        <pc:spChg chg="mod">
          <ac:chgData name="Song Seokil" userId="55e21934b449b532" providerId="LiveId" clId="{EEE2C90E-A2FC-45E8-9D81-2455C710F906}" dt="2022-09-16T02:27:31.796" v="6" actId="20577"/>
          <ac:spMkLst>
            <pc:docMk/>
            <pc:sldMk cId="270456694" sldId="256"/>
            <ac:spMk id="2" creationId="{0F045604-65DC-4B9E-B66B-29FE92886330}"/>
          </ac:spMkLst>
        </pc:spChg>
      </pc:sldChg>
      <pc:sldChg chg="addSp modSp add mod modClrScheme chgLayout">
        <pc:chgData name="Song Seokil" userId="55e21934b449b532" providerId="LiveId" clId="{EEE2C90E-A2FC-45E8-9D81-2455C710F906}" dt="2022-09-16T02:27:54.465" v="10" actId="700"/>
        <pc:sldMkLst>
          <pc:docMk/>
          <pc:sldMk cId="0" sldId="343"/>
        </pc:sldMkLst>
        <pc:spChg chg="add mod ord">
          <ac:chgData name="Song Seokil" userId="55e21934b449b532" providerId="LiveId" clId="{EEE2C90E-A2FC-45E8-9D81-2455C710F906}" dt="2022-09-16T02:27:54.465" v="10" actId="700"/>
          <ac:spMkLst>
            <pc:docMk/>
            <pc:sldMk cId="0" sldId="343"/>
            <ac:spMk id="2" creationId="{A04538D4-5A87-2124-B024-91FF1BC2AAD5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343"/>
            <ac:spMk id="11266" creationId="{32CAB790-8A47-5B79-7BB7-DEBE831B1168}"/>
          </ac:spMkLst>
        </pc:spChg>
      </pc:sldChg>
      <pc:sldChg chg="addSp modSp add mod modClrScheme chgLayout">
        <pc:chgData name="Song Seokil" userId="55e21934b449b532" providerId="LiveId" clId="{EEE2C90E-A2FC-45E8-9D81-2455C710F906}" dt="2022-09-16T02:27:54.465" v="10" actId="700"/>
        <pc:sldMkLst>
          <pc:docMk/>
          <pc:sldMk cId="0" sldId="344"/>
        </pc:sldMkLst>
        <pc:spChg chg="add mod ord">
          <ac:chgData name="Song Seokil" userId="55e21934b449b532" providerId="LiveId" clId="{EEE2C90E-A2FC-45E8-9D81-2455C710F906}" dt="2022-09-16T02:27:54.465" v="10" actId="700"/>
          <ac:spMkLst>
            <pc:docMk/>
            <pc:sldMk cId="0" sldId="344"/>
            <ac:spMk id="2" creationId="{45547CD2-807A-9322-8324-0B6620365A9A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344"/>
            <ac:spMk id="12290" creationId="{68A79C57-90FF-A7FD-20C4-0647A3E58C08}"/>
          </ac:spMkLst>
        </pc:spChg>
      </pc:sldChg>
      <pc:sldChg chg="addSp delSp modSp add del mod modClrScheme chgLayout">
        <pc:chgData name="Song Seokil" userId="55e21934b449b532" providerId="LiveId" clId="{EEE2C90E-A2FC-45E8-9D81-2455C710F906}" dt="2022-09-16T07:20:04.037" v="132" actId="6549"/>
        <pc:sldMkLst>
          <pc:docMk/>
          <pc:sldMk cId="0" sldId="347"/>
        </pc:sldMkLst>
        <pc:spChg chg="add del mod">
          <ac:chgData name="Song Seokil" userId="55e21934b449b532" providerId="LiveId" clId="{EEE2C90E-A2FC-45E8-9D81-2455C710F906}" dt="2022-09-16T07:18:11.030" v="73"/>
          <ac:spMkLst>
            <pc:docMk/>
            <pc:sldMk cId="0" sldId="347"/>
            <ac:spMk id="2" creationId="{985FEF7E-77A4-CD68-1595-D22C53A204DB}"/>
          </ac:spMkLst>
        </pc:spChg>
        <pc:spChg chg="add del mod">
          <ac:chgData name="Song Seokil" userId="55e21934b449b532" providerId="LiveId" clId="{EEE2C90E-A2FC-45E8-9D81-2455C710F906}" dt="2022-09-16T07:18:11.030" v="73"/>
          <ac:spMkLst>
            <pc:docMk/>
            <pc:sldMk cId="0" sldId="347"/>
            <ac:spMk id="3" creationId="{A43B3DF9-0907-8743-2C44-6AB8F3AF134B}"/>
          </ac:spMkLst>
        </pc:spChg>
        <pc:spChg chg="mod ord">
          <ac:chgData name="Song Seokil" userId="55e21934b449b532" providerId="LiveId" clId="{EEE2C90E-A2FC-45E8-9D81-2455C710F906}" dt="2022-09-16T07:19:15.376" v="115" actId="20577"/>
          <ac:spMkLst>
            <pc:docMk/>
            <pc:sldMk cId="0" sldId="347"/>
            <ac:spMk id="9" creationId="{FFB35EEC-01DD-9E7B-FF97-85B7BA8F3CD9}"/>
          </ac:spMkLst>
        </pc:spChg>
        <pc:spChg chg="mod">
          <ac:chgData name="Song Seokil" userId="55e21934b449b532" providerId="LiveId" clId="{EEE2C90E-A2FC-45E8-9D81-2455C710F906}" dt="2022-09-16T07:19:44.161" v="126" actId="14100"/>
          <ac:spMkLst>
            <pc:docMk/>
            <pc:sldMk cId="0" sldId="347"/>
            <ac:spMk id="23" creationId="{830FDE13-68C8-4685-BE0B-1E3B7ED8B3D8}"/>
          </ac:spMkLst>
        </pc:spChg>
        <pc:spChg chg="del mod">
          <ac:chgData name="Song Seokil" userId="55e21934b449b532" providerId="LiveId" clId="{EEE2C90E-A2FC-45E8-9D81-2455C710F906}" dt="2022-09-16T07:19:04.064" v="101" actId="478"/>
          <ac:spMkLst>
            <pc:docMk/>
            <pc:sldMk cId="0" sldId="347"/>
            <ac:spMk id="28" creationId="{A62E627F-F0FE-EEA6-0448-D48913D4E560}"/>
          </ac:spMkLst>
        </pc:spChg>
        <pc:spChg chg="mod">
          <ac:chgData name="Song Seokil" userId="55e21934b449b532" providerId="LiveId" clId="{EEE2C90E-A2FC-45E8-9D81-2455C710F906}" dt="2022-09-16T07:20:04.037" v="132" actId="6549"/>
          <ac:spMkLst>
            <pc:docMk/>
            <pc:sldMk cId="0" sldId="347"/>
            <ac:spMk id="29" creationId="{EBDBB04A-2E58-6FF8-D46A-F2EE5475F95A}"/>
          </ac:spMkLst>
        </pc:spChg>
        <pc:spChg chg="del mod">
          <ac:chgData name="Song Seokil" userId="55e21934b449b532" providerId="LiveId" clId="{EEE2C90E-A2FC-45E8-9D81-2455C710F906}" dt="2022-09-16T07:19:24.865" v="121" actId="478"/>
          <ac:spMkLst>
            <pc:docMk/>
            <pc:sldMk cId="0" sldId="347"/>
            <ac:spMk id="30" creationId="{32E9D709-C0D9-E859-CA14-4D3D72578ECB}"/>
          </ac:spMkLst>
        </pc:spChg>
        <pc:spChg chg="mod ord">
          <ac:chgData name="Song Seokil" userId="55e21934b449b532" providerId="LiveId" clId="{EEE2C90E-A2FC-45E8-9D81-2455C710F906}" dt="2022-09-16T07:18:11.030" v="73"/>
          <ac:spMkLst>
            <pc:docMk/>
            <pc:sldMk cId="0" sldId="347"/>
            <ac:spMk id="13314" creationId="{AF71B957-3608-B931-C235-BE16D9F3C224}"/>
          </ac:spMkLst>
        </pc:spChg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0" sldId="382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0" sldId="383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0" sldId="384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0" sldId="385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0" sldId="387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0" sldId="388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0" sldId="389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0" sldId="390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0" sldId="392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0" sldId="398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0" sldId="403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0" sldId="404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0" sldId="405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0" sldId="407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0" sldId="409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0" sldId="410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0" sldId="411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0" sldId="413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0" sldId="414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0" sldId="416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0" sldId="417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0" sldId="420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0" sldId="423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0" sldId="424"/>
        </pc:sldMkLst>
      </pc:sldChg>
      <pc:sldChg chg="delSp modSp add mod modClrScheme chgLayout">
        <pc:chgData name="Song Seokil" userId="55e21934b449b532" providerId="LiveId" clId="{EEE2C90E-A2FC-45E8-9D81-2455C710F906}" dt="2022-09-16T07:22:59.812" v="191" actId="1076"/>
        <pc:sldMkLst>
          <pc:docMk/>
          <pc:sldMk cId="0" sldId="425"/>
        </pc:sldMkLst>
        <pc:spChg chg="del mod ord">
          <ac:chgData name="Song Seokil" userId="55e21934b449b532" providerId="LiveId" clId="{EEE2C90E-A2FC-45E8-9D81-2455C710F906}" dt="2022-09-16T07:22:41.901" v="185" actId="478"/>
          <ac:spMkLst>
            <pc:docMk/>
            <pc:sldMk cId="0" sldId="425"/>
            <ac:spMk id="9" creationId="{81340548-1F8E-36C5-0A1F-304267E55971}"/>
          </ac:spMkLst>
        </pc:spChg>
        <pc:spChg chg="mod">
          <ac:chgData name="Song Seokil" userId="55e21934b449b532" providerId="LiveId" clId="{EEE2C90E-A2FC-45E8-9D81-2455C710F906}" dt="2022-09-16T07:22:59.812" v="191" actId="1076"/>
          <ac:spMkLst>
            <pc:docMk/>
            <pc:sldMk cId="0" sldId="425"/>
            <ac:spMk id="10" creationId="{972D4932-5638-2168-5090-25B32BD2C7C5}"/>
          </ac:spMkLst>
        </pc:spChg>
        <pc:spChg chg="del mod ord">
          <ac:chgData name="Song Seokil" userId="55e21934b449b532" providerId="LiveId" clId="{EEE2C90E-A2FC-45E8-9D81-2455C710F906}" dt="2022-09-16T07:22:36.980" v="183" actId="478"/>
          <ac:spMkLst>
            <pc:docMk/>
            <pc:sldMk cId="0" sldId="425"/>
            <ac:spMk id="14338" creationId="{3F19BC1A-B264-6537-6ED7-B80E393F8277}"/>
          </ac:spMkLst>
        </pc:spChg>
      </pc:sldChg>
      <pc:sldChg chg="modSp add del mod modClrScheme chgLayout">
        <pc:chgData name="Song Seokil" userId="55e21934b449b532" providerId="LiveId" clId="{EEE2C90E-A2FC-45E8-9D81-2455C710F906}" dt="2022-09-16T07:22:19.176" v="180" actId="1076"/>
        <pc:sldMkLst>
          <pc:docMk/>
          <pc:sldMk cId="0" sldId="426"/>
        </pc:sldMkLst>
        <pc:spChg chg="mod ord">
          <ac:chgData name="Song Seokil" userId="55e21934b449b532" providerId="LiveId" clId="{EEE2C90E-A2FC-45E8-9D81-2455C710F906}" dt="2022-09-16T07:20:58.338" v="163" actId="6549"/>
          <ac:spMkLst>
            <pc:docMk/>
            <pc:sldMk cId="0" sldId="426"/>
            <ac:spMk id="9" creationId="{0B7E1E92-D66A-FD1D-C48A-CEEAC050DBD3}"/>
          </ac:spMkLst>
        </pc:spChg>
        <pc:spChg chg="mod">
          <ac:chgData name="Song Seokil" userId="55e21934b449b532" providerId="LiveId" clId="{EEE2C90E-A2FC-45E8-9D81-2455C710F906}" dt="2022-09-16T07:22:19.176" v="180" actId="1076"/>
          <ac:spMkLst>
            <pc:docMk/>
            <pc:sldMk cId="0" sldId="426"/>
            <ac:spMk id="29" creationId="{3D90329D-237E-AF95-1345-77235BDBA9CF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26"/>
            <ac:spMk id="15362" creationId="{DA12AC44-FE4E-6DA2-D9DA-F1DB892BD185}"/>
          </ac:spMkLst>
        </pc:spChg>
      </pc:sldChg>
      <pc:sldChg chg="modSp add mod modClrScheme chgLayout">
        <pc:chgData name="Song Seokil" userId="55e21934b449b532" providerId="LiveId" clId="{EEE2C90E-A2FC-45E8-9D81-2455C710F906}" dt="2022-09-16T07:29:08.183" v="265" actId="14100"/>
        <pc:sldMkLst>
          <pc:docMk/>
          <pc:sldMk cId="0" sldId="427"/>
        </pc:sldMkLst>
        <pc:spChg chg="mod ord">
          <ac:chgData name="Song Seokil" userId="55e21934b449b532" providerId="LiveId" clId="{EEE2C90E-A2FC-45E8-9D81-2455C710F906}" dt="2022-09-16T07:23:43.292" v="193" actId="6549"/>
          <ac:spMkLst>
            <pc:docMk/>
            <pc:sldMk cId="0" sldId="427"/>
            <ac:spMk id="9" creationId="{E3314884-2E80-9272-BCE2-DCC4E528FA01}"/>
          </ac:spMkLst>
        </pc:spChg>
        <pc:spChg chg="mod">
          <ac:chgData name="Song Seokil" userId="55e21934b449b532" providerId="LiveId" clId="{EEE2C90E-A2FC-45E8-9D81-2455C710F906}" dt="2022-09-16T07:29:08.183" v="265" actId="14100"/>
          <ac:spMkLst>
            <pc:docMk/>
            <pc:sldMk cId="0" sldId="427"/>
            <ac:spMk id="29" creationId="{53A9FA09-D143-A7A8-7CD7-EAF8A33FA260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27"/>
            <ac:spMk id="16386" creationId="{509288DE-DA47-902F-7E21-A3437A53D1DC}"/>
          </ac:spMkLst>
        </pc:spChg>
      </pc:sldChg>
      <pc:sldChg chg="addSp delSp modSp add mod modClrScheme chgLayout">
        <pc:chgData name="Song Seokil" userId="55e21934b449b532" providerId="LiveId" clId="{EEE2C90E-A2FC-45E8-9D81-2455C710F906}" dt="2022-09-16T07:28:24.039" v="262" actId="20577"/>
        <pc:sldMkLst>
          <pc:docMk/>
          <pc:sldMk cId="0" sldId="428"/>
        </pc:sldMkLst>
        <pc:spChg chg="add del mod">
          <ac:chgData name="Song Seokil" userId="55e21934b449b532" providerId="LiveId" clId="{EEE2C90E-A2FC-45E8-9D81-2455C710F906}" dt="2022-09-16T07:25:01.434" v="231"/>
          <ac:spMkLst>
            <pc:docMk/>
            <pc:sldMk cId="0" sldId="428"/>
            <ac:spMk id="2" creationId="{0D01CC85-A1B6-6B4F-B9FD-5AF991DBE9D6}"/>
          </ac:spMkLst>
        </pc:spChg>
        <pc:spChg chg="add del mod">
          <ac:chgData name="Song Seokil" userId="55e21934b449b532" providerId="LiveId" clId="{EEE2C90E-A2FC-45E8-9D81-2455C710F906}" dt="2022-09-16T07:25:01.434" v="231"/>
          <ac:spMkLst>
            <pc:docMk/>
            <pc:sldMk cId="0" sldId="428"/>
            <ac:spMk id="3" creationId="{9A1841B4-CB7E-9627-95E0-9B366D632248}"/>
          </ac:spMkLst>
        </pc:spChg>
        <pc:spChg chg="del mod">
          <ac:chgData name="Song Seokil" userId="55e21934b449b532" providerId="LiveId" clId="{EEE2C90E-A2FC-45E8-9D81-2455C710F906}" dt="2022-09-16T07:25:54.205" v="245" actId="21"/>
          <ac:spMkLst>
            <pc:docMk/>
            <pc:sldMk cId="0" sldId="428"/>
            <ac:spMk id="7" creationId="{15145D52-8645-ACF5-331C-51E0206E01F6}"/>
          </ac:spMkLst>
        </pc:spChg>
        <pc:spChg chg="mod ord">
          <ac:chgData name="Song Seokil" userId="55e21934b449b532" providerId="LiveId" clId="{EEE2C90E-A2FC-45E8-9D81-2455C710F906}" dt="2022-09-16T07:28:24.039" v="262" actId="20577"/>
          <ac:spMkLst>
            <pc:docMk/>
            <pc:sldMk cId="0" sldId="428"/>
            <ac:spMk id="9" creationId="{0B7587FE-9194-1A26-9050-3011B98CF4C2}"/>
          </ac:spMkLst>
        </pc:spChg>
        <pc:spChg chg="mod ord">
          <ac:chgData name="Song Seokil" userId="55e21934b449b532" providerId="LiveId" clId="{EEE2C90E-A2FC-45E8-9D81-2455C710F906}" dt="2022-09-16T07:25:01.434" v="231"/>
          <ac:spMkLst>
            <pc:docMk/>
            <pc:sldMk cId="0" sldId="428"/>
            <ac:spMk id="17410" creationId="{385B85AE-E7A3-595B-590E-6CB406B9EC8B}"/>
          </ac:spMkLst>
        </pc:spChg>
      </pc:sldChg>
      <pc:sldChg chg="addSp delSp modSp add mod modClrScheme chgLayout">
        <pc:chgData name="Song Seokil" userId="55e21934b449b532" providerId="LiveId" clId="{EEE2C90E-A2FC-45E8-9D81-2455C710F906}" dt="2022-09-16T07:51:45.850" v="429" actId="1076"/>
        <pc:sldMkLst>
          <pc:docMk/>
          <pc:sldMk cId="0" sldId="429"/>
        </pc:sldMkLst>
        <pc:spChg chg="mod ord">
          <ac:chgData name="Song Seokil" userId="55e21934b449b532" providerId="LiveId" clId="{EEE2C90E-A2FC-45E8-9D81-2455C710F906}" dt="2022-09-16T07:51:41.896" v="428" actId="6549"/>
          <ac:spMkLst>
            <pc:docMk/>
            <pc:sldMk cId="0" sldId="429"/>
            <ac:spMk id="9" creationId="{5487293A-7E3F-DF5E-825C-E9D4C7CBD7F8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29"/>
            <ac:spMk id="19458" creationId="{74A18A11-C7E5-F9F0-148A-D8724039C98D}"/>
          </ac:spMkLst>
        </pc:spChg>
        <pc:picChg chg="add del mod modCrop">
          <ac:chgData name="Song Seokil" userId="55e21934b449b532" providerId="LiveId" clId="{EEE2C90E-A2FC-45E8-9D81-2455C710F906}" dt="2022-09-16T07:48:11.300" v="285" actId="21"/>
          <ac:picMkLst>
            <pc:docMk/>
            <pc:sldMk cId="0" sldId="429"/>
            <ac:picMk id="3" creationId="{3A3F2F13-4F17-DCB0-6A58-CB7E16DFB639}"/>
          </ac:picMkLst>
        </pc:picChg>
        <pc:picChg chg="mod">
          <ac:chgData name="Song Seokil" userId="55e21934b449b532" providerId="LiveId" clId="{EEE2C90E-A2FC-45E8-9D81-2455C710F906}" dt="2022-09-16T07:51:45.850" v="429" actId="1076"/>
          <ac:picMkLst>
            <pc:docMk/>
            <pc:sldMk cId="0" sldId="429"/>
            <ac:picMk id="19462" creationId="{336EB042-060D-8ED5-D4FA-C0F4EC64B581}"/>
          </ac:picMkLst>
        </pc:picChg>
        <pc:picChg chg="del mod">
          <ac:chgData name="Song Seokil" userId="55e21934b449b532" providerId="LiveId" clId="{EEE2C90E-A2FC-45E8-9D81-2455C710F906}" dt="2022-09-16T07:47:51.662" v="279" actId="478"/>
          <ac:picMkLst>
            <pc:docMk/>
            <pc:sldMk cId="0" sldId="429"/>
            <ac:picMk id="19463" creationId="{82A05342-57DD-2A07-5845-BBB47F5CCA8D}"/>
          </ac:picMkLst>
        </pc:picChg>
      </pc:sldChg>
      <pc:sldChg chg="addSp delSp modSp add mod modClrScheme chgLayout">
        <pc:chgData name="Song Seokil" userId="55e21934b449b532" providerId="LiveId" clId="{EEE2C90E-A2FC-45E8-9D81-2455C710F906}" dt="2022-09-16T07:58:54.566" v="517" actId="14100"/>
        <pc:sldMkLst>
          <pc:docMk/>
          <pc:sldMk cId="0" sldId="430"/>
        </pc:sldMkLst>
        <pc:spChg chg="mod ord">
          <ac:chgData name="Song Seokil" userId="55e21934b449b532" providerId="LiveId" clId="{EEE2C90E-A2FC-45E8-9D81-2455C710F906}" dt="2022-09-16T07:57:58.060" v="512"/>
          <ac:spMkLst>
            <pc:docMk/>
            <pc:sldMk cId="0" sldId="430"/>
            <ac:spMk id="9" creationId="{DC8FEFBD-1FC2-8538-E5CB-91EA62EFDDE7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30"/>
            <ac:spMk id="21506" creationId="{C8571C7A-6176-2D52-DB53-B5695B84CE86}"/>
          </ac:spMkLst>
        </pc:spChg>
        <pc:picChg chg="add mod">
          <ac:chgData name="Song Seokil" userId="55e21934b449b532" providerId="LiveId" clId="{EEE2C90E-A2FC-45E8-9D81-2455C710F906}" dt="2022-09-16T07:58:54.566" v="517" actId="14100"/>
          <ac:picMkLst>
            <pc:docMk/>
            <pc:sldMk cId="0" sldId="430"/>
            <ac:picMk id="3" creationId="{3E71D25C-B001-C5AB-17D2-CC5ECC060C5F}"/>
          </ac:picMkLst>
        </pc:picChg>
        <pc:picChg chg="del mod">
          <ac:chgData name="Song Seokil" userId="55e21934b449b532" providerId="LiveId" clId="{EEE2C90E-A2FC-45E8-9D81-2455C710F906}" dt="2022-09-16T07:58:42.873" v="513" actId="478"/>
          <ac:picMkLst>
            <pc:docMk/>
            <pc:sldMk cId="0" sldId="430"/>
            <ac:picMk id="21510" creationId="{C2656156-8443-FE9B-81EE-CF87F92D9907}"/>
          </ac:picMkLst>
        </pc:picChg>
      </pc:sldChg>
      <pc:sldChg chg="addSp delSp modSp add mod modClrScheme chgLayout">
        <pc:chgData name="Song Seokil" userId="55e21934b449b532" providerId="LiveId" clId="{EEE2C90E-A2FC-45E8-9D81-2455C710F906}" dt="2022-09-16T08:01:26.866" v="584" actId="1076"/>
        <pc:sldMkLst>
          <pc:docMk/>
          <pc:sldMk cId="0" sldId="431"/>
        </pc:sldMkLst>
        <pc:spChg chg="mod ord">
          <ac:chgData name="Song Seokil" userId="55e21934b449b532" providerId="LiveId" clId="{EEE2C90E-A2FC-45E8-9D81-2455C710F906}" dt="2022-09-16T07:59:23.574" v="576" actId="6549"/>
          <ac:spMkLst>
            <pc:docMk/>
            <pc:sldMk cId="0" sldId="431"/>
            <ac:spMk id="9" creationId="{92D4D7FF-3371-3942-84F7-1843022D43C2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31"/>
            <ac:spMk id="23554" creationId="{80E3DA21-07F6-EF2F-E9B6-1F09C2FAF1D5}"/>
          </ac:spMkLst>
        </pc:spChg>
        <pc:picChg chg="add mod modCrop">
          <ac:chgData name="Song Seokil" userId="55e21934b449b532" providerId="LiveId" clId="{EEE2C90E-A2FC-45E8-9D81-2455C710F906}" dt="2022-09-16T08:01:26.866" v="584" actId="1076"/>
          <ac:picMkLst>
            <pc:docMk/>
            <pc:sldMk cId="0" sldId="431"/>
            <ac:picMk id="3" creationId="{82C9CC18-73AF-3747-B965-F177232475A6}"/>
          </ac:picMkLst>
        </pc:picChg>
        <pc:picChg chg="add del">
          <ac:chgData name="Song Seokil" userId="55e21934b449b532" providerId="LiveId" clId="{EEE2C90E-A2FC-45E8-9D81-2455C710F906}" dt="2022-09-16T08:01:11.066" v="579" actId="478"/>
          <ac:picMkLst>
            <pc:docMk/>
            <pc:sldMk cId="0" sldId="431"/>
            <ac:picMk id="23558" creationId="{D0FE64D1-AD49-D7AD-2ADF-B839CD3B4C50}"/>
          </ac:picMkLst>
        </pc:picChg>
      </pc:sldChg>
      <pc:sldChg chg="addSp delSp modSp add mod modClrScheme chgLayout">
        <pc:chgData name="Song Seokil" userId="55e21934b449b532" providerId="LiveId" clId="{EEE2C90E-A2FC-45E8-9D81-2455C710F906}" dt="2022-09-16T08:03:24.979" v="629" actId="113"/>
        <pc:sldMkLst>
          <pc:docMk/>
          <pc:sldMk cId="0" sldId="432"/>
        </pc:sldMkLst>
        <pc:spChg chg="add del">
          <ac:chgData name="Song Seokil" userId="55e21934b449b532" providerId="LiveId" clId="{EEE2C90E-A2FC-45E8-9D81-2455C710F906}" dt="2022-09-16T08:02:27.635" v="590" actId="22"/>
          <ac:spMkLst>
            <pc:docMk/>
            <pc:sldMk cId="0" sldId="432"/>
            <ac:spMk id="3" creationId="{D7F55DA1-9B61-3F1E-3279-B9EC9F64E2B9}"/>
          </ac:spMkLst>
        </pc:spChg>
        <pc:spChg chg="add mod">
          <ac:chgData name="Song Seokil" userId="55e21934b449b532" providerId="LiveId" clId="{EEE2C90E-A2FC-45E8-9D81-2455C710F906}" dt="2022-09-16T08:03:24.979" v="629" actId="113"/>
          <ac:spMkLst>
            <pc:docMk/>
            <pc:sldMk cId="0" sldId="432"/>
            <ac:spMk id="5" creationId="{EEB0BB9B-7537-5401-12D9-98EC5B5E069A}"/>
          </ac:spMkLst>
        </pc:spChg>
        <pc:spChg chg="add mod">
          <ac:chgData name="Song Seokil" userId="55e21934b449b532" providerId="LiveId" clId="{EEE2C90E-A2FC-45E8-9D81-2455C710F906}" dt="2022-09-16T08:03:13.292" v="627" actId="14100"/>
          <ac:spMkLst>
            <pc:docMk/>
            <pc:sldMk cId="0" sldId="432"/>
            <ac:spMk id="8" creationId="{FE672591-4124-E7CD-46C1-7B0E58C64D50}"/>
          </ac:spMkLst>
        </pc:spChg>
        <pc:spChg chg="del mod ord">
          <ac:chgData name="Song Seokil" userId="55e21934b449b532" providerId="LiveId" clId="{EEE2C90E-A2FC-45E8-9D81-2455C710F906}" dt="2022-09-16T08:02:16.720" v="587" actId="478"/>
          <ac:spMkLst>
            <pc:docMk/>
            <pc:sldMk cId="0" sldId="432"/>
            <ac:spMk id="9" creationId="{F2355539-6D62-34F6-F744-F0C332A3B878}"/>
          </ac:spMkLst>
        </pc:spChg>
        <pc:spChg chg="del mod ord">
          <ac:chgData name="Song Seokil" userId="55e21934b449b532" providerId="LiveId" clId="{EEE2C90E-A2FC-45E8-9D81-2455C710F906}" dt="2022-09-16T08:02:18.049" v="588" actId="478"/>
          <ac:spMkLst>
            <pc:docMk/>
            <pc:sldMk cId="0" sldId="432"/>
            <ac:spMk id="25602" creationId="{685601E5-0E76-8532-1A2F-C4A8AECE7214}"/>
          </ac:spMkLst>
        </pc:spChg>
        <pc:picChg chg="add mod">
          <ac:chgData name="Song Seokil" userId="55e21934b449b532" providerId="LiveId" clId="{EEE2C90E-A2FC-45E8-9D81-2455C710F906}" dt="2022-09-16T08:02:59.828" v="598" actId="1076"/>
          <ac:picMkLst>
            <pc:docMk/>
            <pc:sldMk cId="0" sldId="432"/>
            <ac:picMk id="7" creationId="{6430AAC4-007A-625E-9A57-A872633F5828}"/>
          </ac:picMkLst>
        </pc:picChg>
        <pc:picChg chg="del">
          <ac:chgData name="Song Seokil" userId="55e21934b449b532" providerId="LiveId" clId="{EEE2C90E-A2FC-45E8-9D81-2455C710F906}" dt="2022-09-16T08:02:11.222" v="585" actId="478"/>
          <ac:picMkLst>
            <pc:docMk/>
            <pc:sldMk cId="0" sldId="432"/>
            <ac:picMk id="25606" creationId="{135A15CC-2D6B-5C28-3571-7415E2C2E751}"/>
          </ac:picMkLst>
        </pc:picChg>
      </pc:sldChg>
      <pc:sldChg chg="modSp add del mod modClrScheme chgLayout">
        <pc:chgData name="Song Seokil" userId="55e21934b449b532" providerId="LiveId" clId="{EEE2C90E-A2FC-45E8-9D81-2455C710F906}" dt="2022-09-16T08:05:06.703" v="687" actId="47"/>
        <pc:sldMkLst>
          <pc:docMk/>
          <pc:sldMk cId="0" sldId="433"/>
        </pc:sldMkLst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33"/>
            <ac:spMk id="9" creationId="{3448502C-FD70-3B4C-70D7-52E033C3E122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33"/>
            <ac:spMk id="27650" creationId="{8665BCC2-9094-9E64-83C1-30CC48134025}"/>
          </ac:spMkLst>
        </pc:spChg>
      </pc:sldChg>
      <pc:sldChg chg="addSp delSp modSp add mod modClrScheme chgLayout">
        <pc:chgData name="Song Seokil" userId="55e21934b449b532" providerId="LiveId" clId="{EEE2C90E-A2FC-45E8-9D81-2455C710F906}" dt="2022-09-16T09:17:41.045" v="880" actId="20577"/>
        <pc:sldMkLst>
          <pc:docMk/>
          <pc:sldMk cId="0" sldId="434"/>
        </pc:sldMkLst>
        <pc:spChg chg="del mod">
          <ac:chgData name="Song Seokil" userId="55e21934b449b532" providerId="LiveId" clId="{EEE2C90E-A2FC-45E8-9D81-2455C710F906}" dt="2022-09-16T08:49:04.743" v="767" actId="478"/>
          <ac:spMkLst>
            <pc:docMk/>
            <pc:sldMk cId="0" sldId="434"/>
            <ac:spMk id="7" creationId="{5ED1C4AD-0E32-558E-25FA-467587C1158B}"/>
          </ac:spMkLst>
        </pc:spChg>
        <pc:spChg chg="del mod">
          <ac:chgData name="Song Seokil" userId="55e21934b449b532" providerId="LiveId" clId="{EEE2C90E-A2FC-45E8-9D81-2455C710F906}" dt="2022-09-16T08:08:30.222" v="745" actId="478"/>
          <ac:spMkLst>
            <pc:docMk/>
            <pc:sldMk cId="0" sldId="434"/>
            <ac:spMk id="8" creationId="{7C529F5C-B14F-5DA7-93F4-51698CD1D85A}"/>
          </ac:spMkLst>
        </pc:spChg>
        <pc:spChg chg="mod ord">
          <ac:chgData name="Song Seokil" userId="55e21934b449b532" providerId="LiveId" clId="{EEE2C90E-A2FC-45E8-9D81-2455C710F906}" dt="2022-09-16T09:17:41.045" v="880" actId="20577"/>
          <ac:spMkLst>
            <pc:docMk/>
            <pc:sldMk cId="0" sldId="434"/>
            <ac:spMk id="9" creationId="{46C816C9-629D-F472-0740-CB37C80139C1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34"/>
            <ac:spMk id="29698" creationId="{06B66B47-F964-52AB-0284-06487171F8C8}"/>
          </ac:spMkLst>
        </pc:spChg>
        <pc:spChg chg="del">
          <ac:chgData name="Song Seokil" userId="55e21934b449b532" providerId="LiveId" clId="{EEE2C90E-A2FC-45E8-9D81-2455C710F906}" dt="2022-09-16T08:08:29.325" v="744" actId="478"/>
          <ac:spMkLst>
            <pc:docMk/>
            <pc:sldMk cId="0" sldId="434"/>
            <ac:spMk id="29699" creationId="{4D77EB5B-D421-DDD8-C8F0-450867551A09}"/>
          </ac:spMkLst>
        </pc:spChg>
        <pc:picChg chg="add mod">
          <ac:chgData name="Song Seokil" userId="55e21934b449b532" providerId="LiveId" clId="{EEE2C90E-A2FC-45E8-9D81-2455C710F906}" dt="2022-09-16T08:49:08.143" v="769" actId="1076"/>
          <ac:picMkLst>
            <pc:docMk/>
            <pc:sldMk cId="0" sldId="434"/>
            <ac:picMk id="3" creationId="{C122667F-2CA0-488C-6028-856579085662}"/>
          </ac:picMkLst>
        </pc:picChg>
      </pc:sldChg>
      <pc:sldChg chg="modSp add del mod modClrScheme chgLayout">
        <pc:chgData name="Song Seokil" userId="55e21934b449b532" providerId="LiveId" clId="{EEE2C90E-A2FC-45E8-9D81-2455C710F906}" dt="2022-09-16T09:14:57.709" v="780" actId="47"/>
        <pc:sldMkLst>
          <pc:docMk/>
          <pc:sldMk cId="0" sldId="435"/>
        </pc:sldMkLst>
        <pc:spChg chg="mod">
          <ac:chgData name="Song Seokil" userId="55e21934b449b532" providerId="LiveId" clId="{EEE2C90E-A2FC-45E8-9D81-2455C710F906}" dt="2022-09-16T08:09:24.694" v="749" actId="1076"/>
          <ac:spMkLst>
            <pc:docMk/>
            <pc:sldMk cId="0" sldId="435"/>
            <ac:spMk id="7" creationId="{BC5D8760-E444-A014-3DA3-8BF8ADAE56C0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35"/>
            <ac:spMk id="9" creationId="{86C47D2A-309A-D71C-A907-CB3A33B35F4F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35"/>
            <ac:spMk id="31746" creationId="{1B36F0E2-209A-FC8B-C809-E38470C08C48}"/>
          </ac:spMkLst>
        </pc:spChg>
      </pc:sldChg>
      <pc:sldChg chg="modSp add del mod modClrScheme chgLayout">
        <pc:chgData name="Song Seokil" userId="55e21934b449b532" providerId="LiveId" clId="{EEE2C90E-A2FC-45E8-9D81-2455C710F906}" dt="2022-09-16T08:51:05.124" v="777" actId="47"/>
        <pc:sldMkLst>
          <pc:docMk/>
          <pc:sldMk cId="0" sldId="436"/>
        </pc:sldMkLst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36"/>
            <ac:spMk id="9" creationId="{5E720F44-6D0F-1C9A-207E-B78FA17DCD8B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36"/>
            <ac:spMk id="33794" creationId="{21D429D4-E274-5CEE-D607-550A479543A0}"/>
          </ac:spMkLst>
        </pc:spChg>
      </pc:sldChg>
      <pc:sldChg chg="delSp modSp add del mod modClrScheme chgLayout">
        <pc:chgData name="Song Seokil" userId="55e21934b449b532" providerId="LiveId" clId="{EEE2C90E-A2FC-45E8-9D81-2455C710F906}" dt="2022-09-16T09:15:15.633" v="783" actId="47"/>
        <pc:sldMkLst>
          <pc:docMk/>
          <pc:sldMk cId="0" sldId="437"/>
        </pc:sldMkLst>
        <pc:spChg chg="del">
          <ac:chgData name="Song Seokil" userId="55e21934b449b532" providerId="LiveId" clId="{EEE2C90E-A2FC-45E8-9D81-2455C710F906}" dt="2022-09-16T09:14:49.412" v="778" actId="478"/>
          <ac:spMkLst>
            <pc:docMk/>
            <pc:sldMk cId="0" sldId="437"/>
            <ac:spMk id="8" creationId="{D6F00DD1-BE00-3801-0082-8E8AC14EDE2D}"/>
          </ac:spMkLst>
        </pc:spChg>
        <pc:spChg chg="mod ord">
          <ac:chgData name="Song Seokil" userId="55e21934b449b532" providerId="LiveId" clId="{EEE2C90E-A2FC-45E8-9D81-2455C710F906}" dt="2022-09-16T09:14:52.229" v="779" actId="20577"/>
          <ac:spMkLst>
            <pc:docMk/>
            <pc:sldMk cId="0" sldId="437"/>
            <ac:spMk id="9" creationId="{551C985D-B99F-07FC-05F7-6FC9990B725C}"/>
          </ac:spMkLst>
        </pc:spChg>
        <pc:spChg chg="del">
          <ac:chgData name="Song Seokil" userId="55e21934b449b532" providerId="LiveId" clId="{EEE2C90E-A2FC-45E8-9D81-2455C710F906}" dt="2022-09-16T09:14:49.412" v="778" actId="478"/>
          <ac:spMkLst>
            <pc:docMk/>
            <pc:sldMk cId="0" sldId="437"/>
            <ac:spMk id="10" creationId="{8D420968-17FD-E7DA-FEF5-D72D7F737730}"/>
          </ac:spMkLst>
        </pc:spChg>
        <pc:spChg chg="del">
          <ac:chgData name="Song Seokil" userId="55e21934b449b532" providerId="LiveId" clId="{EEE2C90E-A2FC-45E8-9D81-2455C710F906}" dt="2022-09-16T09:14:49.412" v="778" actId="478"/>
          <ac:spMkLst>
            <pc:docMk/>
            <pc:sldMk cId="0" sldId="437"/>
            <ac:spMk id="11" creationId="{255FF157-A8D1-E58C-DFA6-7227F706D20F}"/>
          </ac:spMkLst>
        </pc:spChg>
        <pc:spChg chg="del">
          <ac:chgData name="Song Seokil" userId="55e21934b449b532" providerId="LiveId" clId="{EEE2C90E-A2FC-45E8-9D81-2455C710F906}" dt="2022-09-16T09:14:49.412" v="778" actId="478"/>
          <ac:spMkLst>
            <pc:docMk/>
            <pc:sldMk cId="0" sldId="437"/>
            <ac:spMk id="12" creationId="{F8B80F34-0E62-119D-51BC-E80516EB8364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37"/>
            <ac:spMk id="35842" creationId="{7B86B6E1-0DC1-DF88-0FC0-1453C1E2A339}"/>
          </ac:spMkLst>
        </pc:spChg>
        <pc:spChg chg="del">
          <ac:chgData name="Song Seokil" userId="55e21934b449b532" providerId="LiveId" clId="{EEE2C90E-A2FC-45E8-9D81-2455C710F906}" dt="2022-09-16T09:14:49.412" v="778" actId="478"/>
          <ac:spMkLst>
            <pc:docMk/>
            <pc:sldMk cId="0" sldId="437"/>
            <ac:spMk id="35843" creationId="{C7ED1423-AFD5-BED6-7514-B569A5141FA2}"/>
          </ac:spMkLst>
        </pc:spChg>
      </pc:sldChg>
      <pc:sldChg chg="modSp add del mod modClrScheme chgLayout">
        <pc:chgData name="Song Seokil" userId="55e21934b449b532" providerId="LiveId" clId="{EEE2C90E-A2FC-45E8-9D81-2455C710F906}" dt="2022-09-16T09:17:13.273" v="817" actId="47"/>
        <pc:sldMkLst>
          <pc:docMk/>
          <pc:sldMk cId="0" sldId="438"/>
        </pc:sldMkLst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38"/>
            <ac:spMk id="9" creationId="{0EEA4E46-45BF-11E8-9984-035960F91377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38"/>
            <ac:spMk id="37890" creationId="{E455BFEE-9C95-4E70-1274-51B98405BCEB}"/>
          </ac:spMkLst>
        </pc:spChg>
      </pc:sldChg>
      <pc:sldChg chg="modSp add mod modClrScheme chgLayout">
        <pc:chgData name="Song Seokil" userId="55e21934b449b532" providerId="LiveId" clId="{EEE2C90E-A2FC-45E8-9D81-2455C710F906}" dt="2022-09-16T09:18:06.993" v="936"/>
        <pc:sldMkLst>
          <pc:docMk/>
          <pc:sldMk cId="0" sldId="439"/>
        </pc:sldMkLst>
        <pc:spChg chg="mod ord">
          <ac:chgData name="Song Seokil" userId="55e21934b449b532" providerId="LiveId" clId="{EEE2C90E-A2FC-45E8-9D81-2455C710F906}" dt="2022-09-16T09:18:06.993" v="936"/>
          <ac:spMkLst>
            <pc:docMk/>
            <pc:sldMk cId="0" sldId="439"/>
            <ac:spMk id="9" creationId="{928B9FB0-68E2-36F5-E25E-08A99B8E3E2B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39"/>
            <ac:spMk id="39938" creationId="{96BBDDD4-729F-F55F-B3B1-9627589EC8E4}"/>
          </ac:spMkLst>
        </pc:spChg>
      </pc:sldChg>
      <pc:sldChg chg="modSp add del mod modClrScheme chgLayout">
        <pc:chgData name="Song Seokil" userId="55e21934b449b532" providerId="LiveId" clId="{EEE2C90E-A2FC-45E8-9D81-2455C710F906}" dt="2022-09-16T09:31:13.093" v="937" actId="47"/>
        <pc:sldMkLst>
          <pc:docMk/>
          <pc:sldMk cId="0" sldId="440"/>
        </pc:sldMkLst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40"/>
            <ac:spMk id="9" creationId="{0E20D2FB-1633-29CB-6C0C-6C4F10BC674B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40"/>
            <ac:spMk id="41986" creationId="{63B54E7C-630B-6CB0-92FE-D85B3663C435}"/>
          </ac:spMkLst>
        </pc:spChg>
      </pc:sldChg>
      <pc:sldChg chg="addSp delSp modSp add mod modClrScheme chgLayout">
        <pc:chgData name="Song Seokil" userId="55e21934b449b532" providerId="LiveId" clId="{EEE2C90E-A2FC-45E8-9D81-2455C710F906}" dt="2022-09-16T11:08:18.895" v="1411" actId="1076"/>
        <pc:sldMkLst>
          <pc:docMk/>
          <pc:sldMk cId="0" sldId="441"/>
        </pc:sldMkLst>
        <pc:spChg chg="del">
          <ac:chgData name="Song Seokil" userId="55e21934b449b532" providerId="LiveId" clId="{EEE2C90E-A2FC-45E8-9D81-2455C710F906}" dt="2022-09-16T10:48:33.219" v="1405" actId="478"/>
          <ac:spMkLst>
            <pc:docMk/>
            <pc:sldMk cId="0" sldId="441"/>
            <ac:spMk id="7" creationId="{7B9477AB-0C52-476A-4A2B-E98EAA1F6EC6}"/>
          </ac:spMkLst>
        </pc:spChg>
        <pc:spChg chg="mod ord">
          <ac:chgData name="Song Seokil" userId="55e21934b449b532" providerId="LiveId" clId="{EEE2C90E-A2FC-45E8-9D81-2455C710F906}" dt="2022-09-16T10:48:29.490" v="1403" actId="6549"/>
          <ac:spMkLst>
            <pc:docMk/>
            <pc:sldMk cId="0" sldId="441"/>
            <ac:spMk id="9" creationId="{F9812891-1A1E-FE13-4471-7A436F838345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41"/>
            <ac:spMk id="44034" creationId="{CC882C13-E1C3-9E7E-AC92-B2434635A56A}"/>
          </ac:spMkLst>
        </pc:spChg>
        <pc:picChg chg="add mod">
          <ac:chgData name="Song Seokil" userId="55e21934b449b532" providerId="LiveId" clId="{EEE2C90E-A2FC-45E8-9D81-2455C710F906}" dt="2022-09-16T11:08:18.895" v="1411" actId="1076"/>
          <ac:picMkLst>
            <pc:docMk/>
            <pc:sldMk cId="0" sldId="441"/>
            <ac:picMk id="3" creationId="{D2D9A6EA-6DC2-AC13-B95D-FAC76F1F8A69}"/>
          </ac:picMkLst>
        </pc:picChg>
        <pc:picChg chg="del">
          <ac:chgData name="Song Seokil" userId="55e21934b449b532" providerId="LiveId" clId="{EEE2C90E-A2FC-45E8-9D81-2455C710F906}" dt="2022-09-16T10:48:31.872" v="1404" actId="478"/>
          <ac:picMkLst>
            <pc:docMk/>
            <pc:sldMk cId="0" sldId="441"/>
            <ac:picMk id="44039" creationId="{164A7863-BC8B-B1CF-0CC4-F4CDD3DAACE1}"/>
          </ac:picMkLst>
        </pc:picChg>
      </pc:sldChg>
      <pc:sldChg chg="modSp add mod modClrScheme chgLayout">
        <pc:chgData name="Song Seokil" userId="55e21934b449b532" providerId="LiveId" clId="{EEE2C90E-A2FC-45E8-9D81-2455C710F906}" dt="2022-09-16T02:27:54.465" v="10" actId="700"/>
        <pc:sldMkLst>
          <pc:docMk/>
          <pc:sldMk cId="0" sldId="442"/>
        </pc:sldMkLst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42"/>
            <ac:spMk id="9" creationId="{B8BF45BC-366F-1402-7079-4E5CAA1B5611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42"/>
            <ac:spMk id="46082" creationId="{AB3E8870-647B-7B3D-25D0-DB6067385931}"/>
          </ac:spMkLst>
        </pc:spChg>
      </pc:sldChg>
      <pc:sldChg chg="modSp add mod modClrScheme chgLayout">
        <pc:chgData name="Song Seokil" userId="55e21934b449b532" providerId="LiveId" clId="{EEE2C90E-A2FC-45E8-9D81-2455C710F906}" dt="2022-09-16T02:27:54.465" v="10" actId="700"/>
        <pc:sldMkLst>
          <pc:docMk/>
          <pc:sldMk cId="0" sldId="443"/>
        </pc:sldMkLst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43"/>
            <ac:spMk id="9" creationId="{8A52EA9A-78EF-6382-AA1D-B2E0C5C6F99D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43"/>
            <ac:spMk id="48130" creationId="{B0C88807-A493-8B14-D15D-93F617210D5B}"/>
          </ac:spMkLst>
        </pc:spChg>
      </pc:sldChg>
      <pc:sldChg chg="modSp add mod modClrScheme chgLayout">
        <pc:chgData name="Song Seokil" userId="55e21934b449b532" providerId="LiveId" clId="{EEE2C90E-A2FC-45E8-9D81-2455C710F906}" dt="2022-09-16T02:27:54.465" v="10" actId="700"/>
        <pc:sldMkLst>
          <pc:docMk/>
          <pc:sldMk cId="0" sldId="444"/>
        </pc:sldMkLst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44"/>
            <ac:spMk id="9" creationId="{E4FDBD6C-65A5-6869-CE9A-38197716CC11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44"/>
            <ac:spMk id="50178" creationId="{130775EA-0DFA-2D91-B39D-A214B68E24C2}"/>
          </ac:spMkLst>
        </pc:spChg>
      </pc:sldChg>
      <pc:sldChg chg="modSp add mod modClrScheme chgLayout">
        <pc:chgData name="Song Seokil" userId="55e21934b449b532" providerId="LiveId" clId="{EEE2C90E-A2FC-45E8-9D81-2455C710F906}" dt="2022-09-16T02:27:54.465" v="10" actId="700"/>
        <pc:sldMkLst>
          <pc:docMk/>
          <pc:sldMk cId="0" sldId="445"/>
        </pc:sldMkLst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45"/>
            <ac:spMk id="9" creationId="{CC0160DB-A468-7712-ED15-95B32E5FFD33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45"/>
            <ac:spMk id="52226" creationId="{4A612933-2F00-DDDB-B641-5A6F40711A33}"/>
          </ac:spMkLst>
        </pc:spChg>
      </pc:sldChg>
      <pc:sldChg chg="modSp add mod modClrScheme chgLayout">
        <pc:chgData name="Song Seokil" userId="55e21934b449b532" providerId="LiveId" clId="{EEE2C90E-A2FC-45E8-9D81-2455C710F906}" dt="2022-09-16T02:27:54.465" v="10" actId="700"/>
        <pc:sldMkLst>
          <pc:docMk/>
          <pc:sldMk cId="0" sldId="446"/>
        </pc:sldMkLst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46"/>
            <ac:spMk id="9" creationId="{22ED3E69-59D2-1B07-DB35-97A662B05418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46"/>
            <ac:spMk id="54274" creationId="{7BE08F9B-F6F8-5AB8-5CFB-746B06D4E906}"/>
          </ac:spMkLst>
        </pc:spChg>
      </pc:sldChg>
      <pc:sldChg chg="modSp add mod modClrScheme chgLayout">
        <pc:chgData name="Song Seokil" userId="55e21934b449b532" providerId="LiveId" clId="{EEE2C90E-A2FC-45E8-9D81-2455C710F906}" dt="2022-09-16T02:27:54.465" v="10" actId="700"/>
        <pc:sldMkLst>
          <pc:docMk/>
          <pc:sldMk cId="0" sldId="447"/>
        </pc:sldMkLst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47"/>
            <ac:spMk id="9" creationId="{56FF9745-F7AA-BCE7-78DF-5710775FC9D4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47"/>
            <ac:spMk id="56322" creationId="{64F740E7-5BD4-425B-B590-12E8DAE73AC8}"/>
          </ac:spMkLst>
        </pc:spChg>
      </pc:sldChg>
      <pc:sldChg chg="modSp add mod modClrScheme chgLayout">
        <pc:chgData name="Song Seokil" userId="55e21934b449b532" providerId="LiveId" clId="{EEE2C90E-A2FC-45E8-9D81-2455C710F906}" dt="2022-09-16T02:27:54.465" v="10" actId="700"/>
        <pc:sldMkLst>
          <pc:docMk/>
          <pc:sldMk cId="0" sldId="448"/>
        </pc:sldMkLst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48"/>
            <ac:spMk id="9" creationId="{5B65875C-36CA-8989-52BA-03A3A639ACBB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48"/>
            <ac:spMk id="58370" creationId="{3D98BD22-76BD-1C1F-E7CC-BA02891AF5C1}"/>
          </ac:spMkLst>
        </pc:spChg>
      </pc:sldChg>
      <pc:sldChg chg="modSp add mod modClrScheme chgLayout">
        <pc:chgData name="Song Seokil" userId="55e21934b449b532" providerId="LiveId" clId="{EEE2C90E-A2FC-45E8-9D81-2455C710F906}" dt="2022-09-16T11:08:55.322" v="1412" actId="1076"/>
        <pc:sldMkLst>
          <pc:docMk/>
          <pc:sldMk cId="0" sldId="449"/>
        </pc:sldMkLst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49"/>
            <ac:spMk id="9" creationId="{6D166880-52F5-840A-BFE4-DE2DA8674172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49"/>
            <ac:spMk id="60418" creationId="{B88C8083-F28A-7A95-BAC3-C28DACC51B9A}"/>
          </ac:spMkLst>
        </pc:spChg>
        <pc:picChg chg="mod">
          <ac:chgData name="Song Seokil" userId="55e21934b449b532" providerId="LiveId" clId="{EEE2C90E-A2FC-45E8-9D81-2455C710F906}" dt="2022-09-16T11:08:55.322" v="1412" actId="1076"/>
          <ac:picMkLst>
            <pc:docMk/>
            <pc:sldMk cId="0" sldId="449"/>
            <ac:picMk id="60422" creationId="{A618C152-6FB5-017F-5A75-548812E3B1EB}"/>
          </ac:picMkLst>
        </pc:picChg>
      </pc:sldChg>
      <pc:sldChg chg="modSp add mod modClrScheme chgLayout">
        <pc:chgData name="Song Seokil" userId="55e21934b449b532" providerId="LiveId" clId="{EEE2C90E-A2FC-45E8-9D81-2455C710F906}" dt="2022-09-16T02:27:54.465" v="10" actId="700"/>
        <pc:sldMkLst>
          <pc:docMk/>
          <pc:sldMk cId="0" sldId="450"/>
        </pc:sldMkLst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50"/>
            <ac:spMk id="9" creationId="{51A79351-E1A8-070E-C97F-D08C69FA1B13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50"/>
            <ac:spMk id="62466" creationId="{E21BB601-10DF-517D-61EC-6E7BDB6C9B64}"/>
          </ac:spMkLst>
        </pc:spChg>
      </pc:sldChg>
      <pc:sldChg chg="modSp add mod modClrScheme chgLayout">
        <pc:chgData name="Song Seokil" userId="55e21934b449b532" providerId="LiveId" clId="{EEE2C90E-A2FC-45E8-9D81-2455C710F906}" dt="2022-09-16T02:27:54.465" v="10" actId="700"/>
        <pc:sldMkLst>
          <pc:docMk/>
          <pc:sldMk cId="0" sldId="451"/>
        </pc:sldMkLst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51"/>
            <ac:spMk id="9" creationId="{6F1BE13D-B9FD-5E89-9D3A-FAFC080517A8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51"/>
            <ac:spMk id="64514" creationId="{557314F6-BC5D-0B80-5CC7-E56FC0447C8C}"/>
          </ac:spMkLst>
        </pc:spChg>
      </pc:sldChg>
      <pc:sldChg chg="modSp add mod modClrScheme chgLayout">
        <pc:chgData name="Song Seokil" userId="55e21934b449b532" providerId="LiveId" clId="{EEE2C90E-A2FC-45E8-9D81-2455C710F906}" dt="2022-09-16T02:27:54.465" v="10" actId="700"/>
        <pc:sldMkLst>
          <pc:docMk/>
          <pc:sldMk cId="0" sldId="452"/>
        </pc:sldMkLst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52"/>
            <ac:spMk id="9" creationId="{DEB54419-CB65-4EE4-AE1B-9D90A67A0BD4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52"/>
            <ac:spMk id="66562" creationId="{CC7C787C-1844-D586-BB91-75A65ACAC1FE}"/>
          </ac:spMkLst>
        </pc:spChg>
      </pc:sldChg>
      <pc:sldChg chg="modSp add mod modClrScheme chgLayout">
        <pc:chgData name="Song Seokil" userId="55e21934b449b532" providerId="LiveId" clId="{EEE2C90E-A2FC-45E8-9D81-2455C710F906}" dt="2022-09-16T02:27:54.465" v="10" actId="700"/>
        <pc:sldMkLst>
          <pc:docMk/>
          <pc:sldMk cId="0" sldId="454"/>
        </pc:sldMkLst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54"/>
            <ac:spMk id="9" creationId="{C8410830-CAE5-681F-5F03-B48B917C4F4C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54"/>
            <ac:spMk id="68610" creationId="{CFF7E2D0-1EA6-44EA-7B34-9E37448E8E22}"/>
          </ac:spMkLst>
        </pc:spChg>
      </pc:sldChg>
      <pc:sldChg chg="modSp add mod modClrScheme chgLayout">
        <pc:chgData name="Song Seokil" userId="55e21934b449b532" providerId="LiveId" clId="{EEE2C90E-A2FC-45E8-9D81-2455C710F906}" dt="2022-09-16T02:27:54.465" v="10" actId="700"/>
        <pc:sldMkLst>
          <pc:docMk/>
          <pc:sldMk cId="0" sldId="455"/>
        </pc:sldMkLst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55"/>
            <ac:spMk id="9" creationId="{8D5A957F-618C-7A2A-8FEB-6F3B6B458397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55"/>
            <ac:spMk id="70658" creationId="{E3440FD3-706F-330C-8C66-B073116CC406}"/>
          </ac:spMkLst>
        </pc:spChg>
      </pc:sldChg>
      <pc:sldChg chg="modSp add mod modClrScheme chgLayout">
        <pc:chgData name="Song Seokil" userId="55e21934b449b532" providerId="LiveId" clId="{EEE2C90E-A2FC-45E8-9D81-2455C710F906}" dt="2022-09-16T02:27:54.465" v="10" actId="700"/>
        <pc:sldMkLst>
          <pc:docMk/>
          <pc:sldMk cId="0" sldId="456"/>
        </pc:sldMkLst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56"/>
            <ac:spMk id="9" creationId="{7E34B160-D786-D502-37ED-018611E9E8C5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56"/>
            <ac:spMk id="72706" creationId="{629EBD62-4C23-E838-F7DB-5B69188A85BC}"/>
          </ac:spMkLst>
        </pc:spChg>
      </pc:sldChg>
      <pc:sldChg chg="modSp add mod modClrScheme chgLayout">
        <pc:chgData name="Song Seokil" userId="55e21934b449b532" providerId="LiveId" clId="{EEE2C90E-A2FC-45E8-9D81-2455C710F906}" dt="2022-09-16T02:27:54.465" v="10" actId="700"/>
        <pc:sldMkLst>
          <pc:docMk/>
          <pc:sldMk cId="0" sldId="457"/>
        </pc:sldMkLst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57"/>
            <ac:spMk id="9" creationId="{2C5201B3-C80D-6964-07CB-024A629ECA36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57"/>
            <ac:spMk id="74754" creationId="{908E62C9-2970-6675-9004-196D4615CF31}"/>
          </ac:spMkLst>
        </pc:spChg>
      </pc:sldChg>
      <pc:sldChg chg="modSp add mod modClrScheme chgLayout">
        <pc:chgData name="Song Seokil" userId="55e21934b449b532" providerId="LiveId" clId="{EEE2C90E-A2FC-45E8-9D81-2455C710F906}" dt="2022-09-16T02:27:54.465" v="10" actId="700"/>
        <pc:sldMkLst>
          <pc:docMk/>
          <pc:sldMk cId="0" sldId="458"/>
        </pc:sldMkLst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58"/>
            <ac:spMk id="9" creationId="{D800E651-9802-6930-6828-5820F054CCD9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58"/>
            <ac:spMk id="76802" creationId="{30DFF975-A3A9-6310-7106-41C3CF4231DC}"/>
          </ac:spMkLst>
        </pc:spChg>
      </pc:sldChg>
      <pc:sldChg chg="modSp add mod modClrScheme chgLayout">
        <pc:chgData name="Song Seokil" userId="55e21934b449b532" providerId="LiveId" clId="{EEE2C90E-A2FC-45E8-9D81-2455C710F906}" dt="2022-09-16T02:27:54.465" v="10" actId="700"/>
        <pc:sldMkLst>
          <pc:docMk/>
          <pc:sldMk cId="0" sldId="459"/>
        </pc:sldMkLst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59"/>
            <ac:spMk id="9" creationId="{4D9DEE30-5B5E-895A-9A6A-21EF4A706BB2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59"/>
            <ac:spMk id="78850" creationId="{87683593-B833-D2A3-5627-8BFA346A9683}"/>
          </ac:spMkLst>
        </pc:spChg>
      </pc:sldChg>
      <pc:sldChg chg="addSp delSp modSp add mod ord">
        <pc:chgData name="Song Seokil" userId="55e21934b449b532" providerId="LiveId" clId="{EEE2C90E-A2FC-45E8-9D81-2455C710F906}" dt="2022-09-16T10:43:40.211" v="1398"/>
        <pc:sldMkLst>
          <pc:docMk/>
          <pc:sldMk cId="3161893306" sldId="460"/>
        </pc:sldMkLst>
        <pc:spChg chg="mod">
          <ac:chgData name="Song Seokil" userId="55e21934b449b532" providerId="LiveId" clId="{EEE2C90E-A2FC-45E8-9D81-2455C710F906}" dt="2022-09-16T10:43:40.211" v="1398"/>
          <ac:spMkLst>
            <pc:docMk/>
            <pc:sldMk cId="3161893306" sldId="460"/>
            <ac:spMk id="9" creationId="{FFB35EEC-01DD-9E7B-FF97-85B7BA8F3CD9}"/>
          </ac:spMkLst>
        </pc:spChg>
        <pc:spChg chg="del">
          <ac:chgData name="Song Seokil" userId="55e21934b449b532" providerId="LiveId" clId="{EEE2C90E-A2FC-45E8-9D81-2455C710F906}" dt="2022-09-16T07:07:01.694" v="16" actId="478"/>
          <ac:spMkLst>
            <pc:docMk/>
            <pc:sldMk cId="3161893306" sldId="460"/>
            <ac:spMk id="23" creationId="{830FDE13-68C8-4685-BE0B-1E3B7ED8B3D8}"/>
          </ac:spMkLst>
        </pc:spChg>
        <pc:spChg chg="del">
          <ac:chgData name="Song Seokil" userId="55e21934b449b532" providerId="LiveId" clId="{EEE2C90E-A2FC-45E8-9D81-2455C710F906}" dt="2022-09-16T07:07:01.694" v="16" actId="478"/>
          <ac:spMkLst>
            <pc:docMk/>
            <pc:sldMk cId="3161893306" sldId="460"/>
            <ac:spMk id="28" creationId="{A62E627F-F0FE-EEA6-0448-D48913D4E560}"/>
          </ac:spMkLst>
        </pc:spChg>
        <pc:spChg chg="del">
          <ac:chgData name="Song Seokil" userId="55e21934b449b532" providerId="LiveId" clId="{EEE2C90E-A2FC-45E8-9D81-2455C710F906}" dt="2022-09-16T07:07:01.694" v="16" actId="478"/>
          <ac:spMkLst>
            <pc:docMk/>
            <pc:sldMk cId="3161893306" sldId="460"/>
            <ac:spMk id="29" creationId="{EBDBB04A-2E58-6FF8-D46A-F2EE5475F95A}"/>
          </ac:spMkLst>
        </pc:spChg>
        <pc:spChg chg="del">
          <ac:chgData name="Song Seokil" userId="55e21934b449b532" providerId="LiveId" clId="{EEE2C90E-A2FC-45E8-9D81-2455C710F906}" dt="2022-09-16T07:07:01.694" v="16" actId="478"/>
          <ac:spMkLst>
            <pc:docMk/>
            <pc:sldMk cId="3161893306" sldId="460"/>
            <ac:spMk id="30" creationId="{32E9D709-C0D9-E859-CA14-4D3D72578ECB}"/>
          </ac:spMkLst>
        </pc:spChg>
        <pc:spChg chg="del">
          <ac:chgData name="Song Seokil" userId="55e21934b449b532" providerId="LiveId" clId="{EEE2C90E-A2FC-45E8-9D81-2455C710F906}" dt="2022-09-16T07:07:01.694" v="16" actId="478"/>
          <ac:spMkLst>
            <pc:docMk/>
            <pc:sldMk cId="3161893306" sldId="460"/>
            <ac:spMk id="13315" creationId="{B0971F0C-D217-6A1A-6ADD-6D9AA153A8AD}"/>
          </ac:spMkLst>
        </pc:spChg>
        <pc:spChg chg="del">
          <ac:chgData name="Song Seokil" userId="55e21934b449b532" providerId="LiveId" clId="{EEE2C90E-A2FC-45E8-9D81-2455C710F906}" dt="2022-09-16T07:07:01.694" v="16" actId="478"/>
          <ac:spMkLst>
            <pc:docMk/>
            <pc:sldMk cId="3161893306" sldId="460"/>
            <ac:spMk id="13317" creationId="{B97424C2-DDCF-C95B-0E11-31F15060DCB5}"/>
          </ac:spMkLst>
        </pc:spChg>
        <pc:picChg chg="add mod">
          <ac:chgData name="Song Seokil" userId="55e21934b449b532" providerId="LiveId" clId="{EEE2C90E-A2FC-45E8-9D81-2455C710F906}" dt="2022-09-16T10:41:35.860" v="1311" actId="1076"/>
          <ac:picMkLst>
            <pc:docMk/>
            <pc:sldMk cId="3161893306" sldId="460"/>
            <ac:picMk id="3" creationId="{3E672F03-875B-FA86-74BA-9577DE78EFC5}"/>
          </ac:picMkLst>
        </pc:picChg>
      </pc:sldChg>
      <pc:sldChg chg="addSp delSp modSp new mod modClrScheme chgLayout">
        <pc:chgData name="Song Seokil" userId="55e21934b449b532" providerId="LiveId" clId="{EEE2C90E-A2FC-45E8-9D81-2455C710F906}" dt="2022-09-16T07:26:19.328" v="252" actId="1076"/>
        <pc:sldMkLst>
          <pc:docMk/>
          <pc:sldMk cId="3218111284" sldId="461"/>
        </pc:sldMkLst>
        <pc:spChg chg="del">
          <ac:chgData name="Song Seokil" userId="55e21934b449b532" providerId="LiveId" clId="{EEE2C90E-A2FC-45E8-9D81-2455C710F906}" dt="2022-09-16T07:25:59.970" v="247" actId="700"/>
          <ac:spMkLst>
            <pc:docMk/>
            <pc:sldMk cId="3218111284" sldId="461"/>
            <ac:spMk id="2" creationId="{2D168423-7CBF-CA0B-CC53-9C65025B1801}"/>
          </ac:spMkLst>
        </pc:spChg>
        <pc:spChg chg="del">
          <ac:chgData name="Song Seokil" userId="55e21934b449b532" providerId="LiveId" clId="{EEE2C90E-A2FC-45E8-9D81-2455C710F906}" dt="2022-09-16T07:25:59.970" v="247" actId="700"/>
          <ac:spMkLst>
            <pc:docMk/>
            <pc:sldMk cId="3218111284" sldId="461"/>
            <ac:spMk id="3" creationId="{188998F0-082D-7614-2625-5DB3874ADA6C}"/>
          </ac:spMkLst>
        </pc:spChg>
        <pc:spChg chg="mod ord">
          <ac:chgData name="Song Seokil" userId="55e21934b449b532" providerId="LiveId" clId="{EEE2C90E-A2FC-45E8-9D81-2455C710F906}" dt="2022-09-16T07:25:59.970" v="247" actId="700"/>
          <ac:spMkLst>
            <pc:docMk/>
            <pc:sldMk cId="3218111284" sldId="461"/>
            <ac:spMk id="4" creationId="{D19E251C-D81D-9A03-9B3B-E2197FB3B780}"/>
          </ac:spMkLst>
        </pc:spChg>
        <pc:spChg chg="add mod">
          <ac:chgData name="Song Seokil" userId="55e21934b449b532" providerId="LiveId" clId="{EEE2C90E-A2FC-45E8-9D81-2455C710F906}" dt="2022-09-16T07:26:19.328" v="252" actId="1076"/>
          <ac:spMkLst>
            <pc:docMk/>
            <pc:sldMk cId="3218111284" sldId="461"/>
            <ac:spMk id="6" creationId="{98488CCC-EF9A-5095-6B9D-035A8ACD50ED}"/>
          </ac:spMkLst>
        </pc:spChg>
      </pc:sldChg>
      <pc:sldChg chg="addSp delSp modSp new mod modClrScheme chgLayout">
        <pc:chgData name="Song Seokil" userId="55e21934b449b532" providerId="LiveId" clId="{EEE2C90E-A2FC-45E8-9D81-2455C710F906}" dt="2022-09-16T07:52:51.157" v="444" actId="1076"/>
        <pc:sldMkLst>
          <pc:docMk/>
          <pc:sldMk cId="2223810256" sldId="462"/>
        </pc:sldMkLst>
        <pc:spChg chg="del">
          <ac:chgData name="Song Seokil" userId="55e21934b449b532" providerId="LiveId" clId="{EEE2C90E-A2FC-45E8-9D81-2455C710F906}" dt="2022-09-16T07:48:53.298" v="297" actId="700"/>
          <ac:spMkLst>
            <pc:docMk/>
            <pc:sldMk cId="2223810256" sldId="462"/>
            <ac:spMk id="2" creationId="{61F99FC7-88FE-74C5-C87E-59D8501A0404}"/>
          </ac:spMkLst>
        </pc:spChg>
        <pc:spChg chg="del">
          <ac:chgData name="Song Seokil" userId="55e21934b449b532" providerId="LiveId" clId="{EEE2C90E-A2FC-45E8-9D81-2455C710F906}" dt="2022-09-16T07:48:15.513" v="287" actId="22"/>
          <ac:spMkLst>
            <pc:docMk/>
            <pc:sldMk cId="2223810256" sldId="462"/>
            <ac:spMk id="3" creationId="{6E45EAC3-0B43-E3BA-E20D-0890799CB767}"/>
          </ac:spMkLst>
        </pc:spChg>
        <pc:spChg chg="mod ord">
          <ac:chgData name="Song Seokil" userId="55e21934b449b532" providerId="LiveId" clId="{EEE2C90E-A2FC-45E8-9D81-2455C710F906}" dt="2022-09-16T07:48:53.298" v="297" actId="700"/>
          <ac:spMkLst>
            <pc:docMk/>
            <pc:sldMk cId="2223810256" sldId="462"/>
            <ac:spMk id="4" creationId="{37A18158-FFCE-F6C5-CD50-15B17AE5DF94}"/>
          </ac:spMkLst>
        </pc:spChg>
        <pc:spChg chg="add mod">
          <ac:chgData name="Song Seokil" userId="55e21934b449b532" providerId="LiveId" clId="{EEE2C90E-A2FC-45E8-9D81-2455C710F906}" dt="2022-09-16T07:51:52.362" v="431" actId="1076"/>
          <ac:spMkLst>
            <pc:docMk/>
            <pc:sldMk cId="2223810256" sldId="462"/>
            <ac:spMk id="8" creationId="{6874F722-E956-7F0F-7999-79C2F41A1440}"/>
          </ac:spMkLst>
        </pc:spChg>
        <pc:spChg chg="add del">
          <ac:chgData name="Song Seokil" userId="55e21934b449b532" providerId="LiveId" clId="{EEE2C90E-A2FC-45E8-9D81-2455C710F906}" dt="2022-09-16T07:52:34.605" v="438" actId="22"/>
          <ac:spMkLst>
            <pc:docMk/>
            <pc:sldMk cId="2223810256" sldId="462"/>
            <ac:spMk id="14" creationId="{1A831B5B-4D69-AA57-B798-FE74180F695E}"/>
          </ac:spMkLst>
        </pc:spChg>
        <pc:spChg chg="add mod">
          <ac:chgData name="Song Seokil" userId="55e21934b449b532" providerId="LiveId" clId="{EEE2C90E-A2FC-45E8-9D81-2455C710F906}" dt="2022-09-16T07:52:51.157" v="444" actId="1076"/>
          <ac:spMkLst>
            <pc:docMk/>
            <pc:sldMk cId="2223810256" sldId="462"/>
            <ac:spMk id="16" creationId="{48852B19-E1A7-7F58-4EF5-F47DFF68FFE8}"/>
          </ac:spMkLst>
        </pc:spChg>
        <pc:picChg chg="add mod ord">
          <ac:chgData name="Song Seokil" userId="55e21934b449b532" providerId="LiveId" clId="{EEE2C90E-A2FC-45E8-9D81-2455C710F906}" dt="2022-09-16T07:51:55.842" v="432" actId="1076"/>
          <ac:picMkLst>
            <pc:docMk/>
            <pc:sldMk cId="2223810256" sldId="462"/>
            <ac:picMk id="6" creationId="{DC20C13F-3B3D-BE22-7EE0-561272EF10CB}"/>
          </ac:picMkLst>
        </pc:picChg>
        <pc:picChg chg="add del mod">
          <ac:chgData name="Song Seokil" userId="55e21934b449b532" providerId="LiveId" clId="{EEE2C90E-A2FC-45E8-9D81-2455C710F906}" dt="2022-09-16T07:51:49.199" v="430" actId="478"/>
          <ac:picMkLst>
            <pc:docMk/>
            <pc:sldMk cId="2223810256" sldId="462"/>
            <ac:picMk id="10" creationId="{F4F47AF7-62D0-16A2-1567-B83A1C9F94B9}"/>
          </ac:picMkLst>
        </pc:picChg>
        <pc:picChg chg="add mod">
          <ac:chgData name="Song Seokil" userId="55e21934b449b532" providerId="LiveId" clId="{EEE2C90E-A2FC-45E8-9D81-2455C710F906}" dt="2022-09-16T07:52:46.732" v="443" actId="1076"/>
          <ac:picMkLst>
            <pc:docMk/>
            <pc:sldMk cId="2223810256" sldId="462"/>
            <ac:picMk id="12" creationId="{701CBD66-34FB-96F4-16A1-2DB08ACE9249}"/>
          </ac:picMkLst>
        </pc:picChg>
      </pc:sldChg>
      <pc:sldChg chg="addSp modSp new mod">
        <pc:chgData name="Song Seokil" userId="55e21934b449b532" providerId="LiveId" clId="{EEE2C90E-A2FC-45E8-9D81-2455C710F906}" dt="2022-09-16T08:04:57.136" v="686" actId="1076"/>
        <pc:sldMkLst>
          <pc:docMk/>
          <pc:sldMk cId="1826059565" sldId="463"/>
        </pc:sldMkLst>
        <pc:spChg chg="add mod">
          <ac:chgData name="Song Seokil" userId="55e21934b449b532" providerId="LiveId" clId="{EEE2C90E-A2FC-45E8-9D81-2455C710F906}" dt="2022-09-16T08:04:37.319" v="683" actId="20577"/>
          <ac:spMkLst>
            <pc:docMk/>
            <pc:sldMk cId="1826059565" sldId="463"/>
            <ac:spMk id="4" creationId="{223681FA-7FBE-6A5E-75EE-752E8E5C96FF}"/>
          </ac:spMkLst>
        </pc:spChg>
        <pc:picChg chg="add mod">
          <ac:chgData name="Song Seokil" userId="55e21934b449b532" providerId="LiveId" clId="{EEE2C90E-A2FC-45E8-9D81-2455C710F906}" dt="2022-09-16T08:04:57.136" v="686" actId="1076"/>
          <ac:picMkLst>
            <pc:docMk/>
            <pc:sldMk cId="1826059565" sldId="463"/>
            <ac:picMk id="6" creationId="{D56C1FE2-83BF-4C34-8FC6-E2A1EE846F1A}"/>
          </ac:picMkLst>
        </pc:picChg>
      </pc:sldChg>
      <pc:sldChg chg="addSp delSp modSp new mod modClrScheme chgLayout">
        <pc:chgData name="Song Seokil" userId="55e21934b449b532" providerId="LiveId" clId="{EEE2C90E-A2FC-45E8-9D81-2455C710F906}" dt="2022-09-16T08:49:36.219" v="774" actId="1076"/>
        <pc:sldMkLst>
          <pc:docMk/>
          <pc:sldMk cId="1478344484" sldId="464"/>
        </pc:sldMkLst>
        <pc:spChg chg="del">
          <ac:chgData name="Song Seokil" userId="55e21934b449b532" providerId="LiveId" clId="{EEE2C90E-A2FC-45E8-9D81-2455C710F906}" dt="2022-09-16T08:12:32.773" v="751" actId="700"/>
          <ac:spMkLst>
            <pc:docMk/>
            <pc:sldMk cId="1478344484" sldId="464"/>
            <ac:spMk id="2" creationId="{2B01284E-60F5-A47B-F47F-CFE40E70DC2E}"/>
          </ac:spMkLst>
        </pc:spChg>
        <pc:spChg chg="del">
          <ac:chgData name="Song Seokil" userId="55e21934b449b532" providerId="LiveId" clId="{EEE2C90E-A2FC-45E8-9D81-2455C710F906}" dt="2022-09-16T08:12:32.773" v="751" actId="700"/>
          <ac:spMkLst>
            <pc:docMk/>
            <pc:sldMk cId="1478344484" sldId="464"/>
            <ac:spMk id="3" creationId="{817BFB4C-306F-40BE-125C-D3F2E9291172}"/>
          </ac:spMkLst>
        </pc:spChg>
        <pc:spChg chg="mod ord">
          <ac:chgData name="Song Seokil" userId="55e21934b449b532" providerId="LiveId" clId="{EEE2C90E-A2FC-45E8-9D81-2455C710F906}" dt="2022-09-16T08:12:58.073" v="759" actId="1076"/>
          <ac:spMkLst>
            <pc:docMk/>
            <pc:sldMk cId="1478344484" sldId="464"/>
            <ac:spMk id="4" creationId="{AE8A956A-0D2F-C027-11A7-1B4285E9BE1C}"/>
          </ac:spMkLst>
        </pc:spChg>
        <pc:spChg chg="add del mod">
          <ac:chgData name="Song Seokil" userId="55e21934b449b532" providerId="LiveId" clId="{EEE2C90E-A2FC-45E8-9D81-2455C710F906}" dt="2022-09-16T08:49:12.215" v="770" actId="478"/>
          <ac:spMkLst>
            <pc:docMk/>
            <pc:sldMk cId="1478344484" sldId="464"/>
            <ac:spMk id="6" creationId="{D5C65532-685D-5474-75DC-BD728723A328}"/>
          </ac:spMkLst>
        </pc:spChg>
        <pc:picChg chg="add mod">
          <ac:chgData name="Song Seokil" userId="55e21934b449b532" providerId="LiveId" clId="{EEE2C90E-A2FC-45E8-9D81-2455C710F906}" dt="2022-09-16T08:49:36.219" v="774" actId="1076"/>
          <ac:picMkLst>
            <pc:docMk/>
            <pc:sldMk cId="1478344484" sldId="464"/>
            <ac:picMk id="8" creationId="{63143790-DEBB-3E5D-1B42-D93177F34517}"/>
          </ac:picMkLst>
        </pc:picChg>
      </pc:sldChg>
      <pc:sldChg chg="addSp delSp modSp new mod">
        <pc:chgData name="Song Seokil" userId="55e21934b449b532" providerId="LiveId" clId="{EEE2C90E-A2FC-45E8-9D81-2455C710F906}" dt="2022-09-16T08:50:24.524" v="776" actId="22"/>
        <pc:sldMkLst>
          <pc:docMk/>
          <pc:sldMk cId="1083691281" sldId="465"/>
        </pc:sldMkLst>
        <pc:spChg chg="add del mod">
          <ac:chgData name="Song Seokil" userId="55e21934b449b532" providerId="LiveId" clId="{EEE2C90E-A2FC-45E8-9D81-2455C710F906}" dt="2022-09-16T08:49:39.434" v="775" actId="478"/>
          <ac:spMkLst>
            <pc:docMk/>
            <pc:sldMk cId="1083691281" sldId="465"/>
            <ac:spMk id="4" creationId="{51848AFE-41E5-05A9-1634-A781A7DAA2B1}"/>
          </ac:spMkLst>
        </pc:spChg>
        <pc:picChg chg="add">
          <ac:chgData name="Song Seokil" userId="55e21934b449b532" providerId="LiveId" clId="{EEE2C90E-A2FC-45E8-9D81-2455C710F906}" dt="2022-09-16T08:50:24.524" v="776" actId="22"/>
          <ac:picMkLst>
            <pc:docMk/>
            <pc:sldMk cId="1083691281" sldId="465"/>
            <ac:picMk id="6" creationId="{BA20543A-6852-A22E-F940-8B5C5ED13CB6}"/>
          </ac:picMkLst>
        </pc:picChg>
      </pc:sldChg>
      <pc:sldChg chg="addSp modSp new mod">
        <pc:chgData name="Song Seokil" userId="55e21934b449b532" providerId="LiveId" clId="{EEE2C90E-A2FC-45E8-9D81-2455C710F906}" dt="2022-09-16T09:16:49.026" v="814" actId="1076"/>
        <pc:sldMkLst>
          <pc:docMk/>
          <pc:sldMk cId="3580915910" sldId="466"/>
        </pc:sldMkLst>
        <pc:spChg chg="add mod">
          <ac:chgData name="Song Seokil" userId="55e21934b449b532" providerId="LiveId" clId="{EEE2C90E-A2FC-45E8-9D81-2455C710F906}" dt="2022-09-16T09:16:49.026" v="814" actId="1076"/>
          <ac:spMkLst>
            <pc:docMk/>
            <pc:sldMk cId="3580915910" sldId="466"/>
            <ac:spMk id="5" creationId="{5156741A-3624-081E-0B6B-8DAF653EDDFF}"/>
          </ac:spMkLst>
        </pc:spChg>
        <pc:picChg chg="add">
          <ac:chgData name="Song Seokil" userId="55e21934b449b532" providerId="LiveId" clId="{EEE2C90E-A2FC-45E8-9D81-2455C710F906}" dt="2022-09-16T09:15:10.377" v="782" actId="22"/>
          <ac:picMkLst>
            <pc:docMk/>
            <pc:sldMk cId="3580915910" sldId="466"/>
            <ac:picMk id="4" creationId="{7B57F8C9-51CC-6C31-27DE-519D027FDDE1}"/>
          </ac:picMkLst>
        </pc:picChg>
      </pc:sldChg>
      <pc:sldChg chg="addSp new mod">
        <pc:chgData name="Song Seokil" userId="55e21934b449b532" providerId="LiveId" clId="{EEE2C90E-A2FC-45E8-9D81-2455C710F906}" dt="2022-09-16T09:17:06.418" v="816" actId="22"/>
        <pc:sldMkLst>
          <pc:docMk/>
          <pc:sldMk cId="2306516910" sldId="467"/>
        </pc:sldMkLst>
        <pc:picChg chg="add">
          <ac:chgData name="Song Seokil" userId="55e21934b449b532" providerId="LiveId" clId="{EEE2C90E-A2FC-45E8-9D81-2455C710F906}" dt="2022-09-16T09:17:06.418" v="816" actId="22"/>
          <ac:picMkLst>
            <pc:docMk/>
            <pc:sldMk cId="2306516910" sldId="467"/>
            <ac:picMk id="4" creationId="{9B121BF4-7D55-2F56-BA53-FE0812F4B1C9}"/>
          </ac:picMkLst>
        </pc:picChg>
      </pc:sldChg>
      <pc:sldChg chg="add">
        <pc:chgData name="Song Seokil" userId="55e21934b449b532" providerId="LiveId" clId="{EEE2C90E-A2FC-45E8-9D81-2455C710F906}" dt="2022-09-16T10:48:14.563" v="1399"/>
        <pc:sldMkLst>
          <pc:docMk/>
          <pc:sldMk cId="3345503826" sldId="468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1621611497" sldId="562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1469108206" sldId="563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1049954287" sldId="564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1326143921" sldId="565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2640775486" sldId="566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272534312" sldId="567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608302211" sldId="568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3680219796" sldId="569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387729162" sldId="570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1862137847" sldId="571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1217026786" sldId="572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1015148268" sldId="573"/>
        </pc:sldMkLst>
      </pc:sldChg>
      <pc:sldMasterChg chg="delSldLayout">
        <pc:chgData name="Song Seokil" userId="55e21934b449b532" providerId="LiveId" clId="{EEE2C90E-A2FC-45E8-9D81-2455C710F906}" dt="2022-09-16T02:27:45.840" v="7" actId="47"/>
        <pc:sldMasterMkLst>
          <pc:docMk/>
          <pc:sldMasterMk cId="2443837898" sldId="2147483660"/>
        </pc:sldMasterMkLst>
        <pc:sldLayoutChg chg="del">
          <pc:chgData name="Song Seokil" userId="55e21934b449b532" providerId="LiveId" clId="{EEE2C90E-A2FC-45E8-9D81-2455C710F906}" dt="2022-09-16T02:27:45.840" v="7" actId="47"/>
          <pc:sldLayoutMkLst>
            <pc:docMk/>
            <pc:sldMasterMk cId="2443837898" sldId="2147483660"/>
            <pc:sldLayoutMk cId="578891582" sldId="2147483672"/>
          </pc:sldLayoutMkLst>
        </pc:sldLayoutChg>
      </pc:sldMasterChg>
    </pc:docChg>
  </pc:docChgLst>
  <pc:docChgLst>
    <pc:chgData name="Song Seokil" userId="55e21934b449b532" providerId="LiveId" clId="{764BA1F0-E179-4259-91AE-FE7665784060}"/>
    <pc:docChg chg="undo custSel addSld delSld modSld sldOrd">
      <pc:chgData name="Song Seokil" userId="55e21934b449b532" providerId="LiveId" clId="{764BA1F0-E179-4259-91AE-FE7665784060}" dt="2022-08-30T05:58:08.425" v="2197"/>
      <pc:docMkLst>
        <pc:docMk/>
      </pc:docMkLst>
      <pc:sldChg chg="del">
        <pc:chgData name="Song Seokil" userId="55e21934b449b532" providerId="LiveId" clId="{764BA1F0-E179-4259-91AE-FE7665784060}" dt="2022-08-28T23:58:37.467" v="1555" actId="47"/>
        <pc:sldMkLst>
          <pc:docMk/>
          <pc:sldMk cId="192242555" sldId="257"/>
        </pc:sldMkLst>
      </pc:sldChg>
      <pc:sldChg chg="modSp del mod">
        <pc:chgData name="Song Seokil" userId="55e21934b449b532" providerId="LiveId" clId="{764BA1F0-E179-4259-91AE-FE7665784060}" dt="2022-08-28T23:58:38.858" v="1556" actId="47"/>
        <pc:sldMkLst>
          <pc:docMk/>
          <pc:sldMk cId="3143518696" sldId="258"/>
        </pc:sldMkLst>
        <pc:spChg chg="mod">
          <ac:chgData name="Song Seokil" userId="55e21934b449b532" providerId="LiveId" clId="{764BA1F0-E179-4259-91AE-FE7665784060}" dt="2022-08-28T23:31:24.816" v="57" actId="27636"/>
          <ac:spMkLst>
            <pc:docMk/>
            <pc:sldMk cId="3143518696" sldId="258"/>
            <ac:spMk id="3" creationId="{00000000-0000-0000-0000-000000000000}"/>
          </ac:spMkLst>
        </pc:spChg>
      </pc:sldChg>
      <pc:sldChg chg="del">
        <pc:chgData name="Song Seokil" userId="55e21934b449b532" providerId="LiveId" clId="{764BA1F0-E179-4259-91AE-FE7665784060}" dt="2022-08-28T23:58:39.483" v="1557" actId="47"/>
        <pc:sldMkLst>
          <pc:docMk/>
          <pc:sldMk cId="394440229" sldId="259"/>
        </pc:sldMkLst>
      </pc:sldChg>
      <pc:sldChg chg="del">
        <pc:chgData name="Song Seokil" userId="55e21934b449b532" providerId="LiveId" clId="{764BA1F0-E179-4259-91AE-FE7665784060}" dt="2022-08-29T00:01:54.882" v="1570" actId="47"/>
        <pc:sldMkLst>
          <pc:docMk/>
          <pc:sldMk cId="261229600" sldId="260"/>
        </pc:sldMkLst>
      </pc:sldChg>
      <pc:sldChg chg="del">
        <pc:chgData name="Song Seokil" userId="55e21934b449b532" providerId="LiveId" clId="{764BA1F0-E179-4259-91AE-FE7665784060}" dt="2022-08-29T00:01:54.882" v="1570" actId="47"/>
        <pc:sldMkLst>
          <pc:docMk/>
          <pc:sldMk cId="2955168536" sldId="261"/>
        </pc:sldMkLst>
      </pc:sldChg>
      <pc:sldChg chg="del">
        <pc:chgData name="Song Seokil" userId="55e21934b449b532" providerId="LiveId" clId="{764BA1F0-E179-4259-91AE-FE7665784060}" dt="2022-08-29T00:01:54.882" v="1570" actId="47"/>
        <pc:sldMkLst>
          <pc:docMk/>
          <pc:sldMk cId="2391636003" sldId="262"/>
        </pc:sldMkLst>
      </pc:sldChg>
      <pc:sldChg chg="del">
        <pc:chgData name="Song Seokil" userId="55e21934b449b532" providerId="LiveId" clId="{764BA1F0-E179-4259-91AE-FE7665784060}" dt="2022-08-29T00:01:54.882" v="1570" actId="47"/>
        <pc:sldMkLst>
          <pc:docMk/>
          <pc:sldMk cId="1791573540" sldId="263"/>
        </pc:sldMkLst>
      </pc:sldChg>
      <pc:sldChg chg="del">
        <pc:chgData name="Song Seokil" userId="55e21934b449b532" providerId="LiveId" clId="{764BA1F0-E179-4259-91AE-FE7665784060}" dt="2022-08-29T00:01:54.882" v="1570" actId="47"/>
        <pc:sldMkLst>
          <pc:docMk/>
          <pc:sldMk cId="77117732" sldId="264"/>
        </pc:sldMkLst>
      </pc:sldChg>
      <pc:sldChg chg="del">
        <pc:chgData name="Song Seokil" userId="55e21934b449b532" providerId="LiveId" clId="{764BA1F0-E179-4259-91AE-FE7665784060}" dt="2022-08-29T00:01:54.882" v="1570" actId="47"/>
        <pc:sldMkLst>
          <pc:docMk/>
          <pc:sldMk cId="1944048589" sldId="265"/>
        </pc:sldMkLst>
      </pc:sldChg>
      <pc:sldChg chg="del">
        <pc:chgData name="Song Seokil" userId="55e21934b449b532" providerId="LiveId" clId="{764BA1F0-E179-4259-91AE-FE7665784060}" dt="2022-08-28T23:58:50.078" v="1558" actId="47"/>
        <pc:sldMkLst>
          <pc:docMk/>
          <pc:sldMk cId="93582241" sldId="289"/>
        </pc:sldMkLst>
      </pc:sldChg>
      <pc:sldChg chg="del">
        <pc:chgData name="Song Seokil" userId="55e21934b449b532" providerId="LiveId" clId="{764BA1F0-E179-4259-91AE-FE7665784060}" dt="2022-08-28T23:58:51.032" v="1559" actId="47"/>
        <pc:sldMkLst>
          <pc:docMk/>
          <pc:sldMk cId="1614668866" sldId="290"/>
        </pc:sldMkLst>
      </pc:sldChg>
      <pc:sldChg chg="del">
        <pc:chgData name="Song Seokil" userId="55e21934b449b532" providerId="LiveId" clId="{764BA1F0-E179-4259-91AE-FE7665784060}" dt="2022-08-28T23:58:51.609" v="1560" actId="47"/>
        <pc:sldMkLst>
          <pc:docMk/>
          <pc:sldMk cId="1742982997" sldId="291"/>
        </pc:sldMkLst>
      </pc:sldChg>
      <pc:sldChg chg="del">
        <pc:chgData name="Song Seokil" userId="55e21934b449b532" providerId="LiveId" clId="{764BA1F0-E179-4259-91AE-FE7665784060}" dt="2022-08-28T23:58:52.046" v="1561" actId="47"/>
        <pc:sldMkLst>
          <pc:docMk/>
          <pc:sldMk cId="3546980334" sldId="292"/>
        </pc:sldMkLst>
      </pc:sldChg>
      <pc:sldChg chg="del">
        <pc:chgData name="Song Seokil" userId="55e21934b449b532" providerId="LiveId" clId="{764BA1F0-E179-4259-91AE-FE7665784060}" dt="2022-08-28T23:58:53.172" v="1562" actId="47"/>
        <pc:sldMkLst>
          <pc:docMk/>
          <pc:sldMk cId="3330860997" sldId="293"/>
        </pc:sldMkLst>
      </pc:sldChg>
      <pc:sldChg chg="del">
        <pc:chgData name="Song Seokil" userId="55e21934b449b532" providerId="LiveId" clId="{764BA1F0-E179-4259-91AE-FE7665784060}" dt="2022-08-28T23:58:53.453" v="1563" actId="47"/>
        <pc:sldMkLst>
          <pc:docMk/>
          <pc:sldMk cId="1278341772" sldId="294"/>
        </pc:sldMkLst>
      </pc:sldChg>
      <pc:sldChg chg="del">
        <pc:chgData name="Song Seokil" userId="55e21934b449b532" providerId="LiveId" clId="{764BA1F0-E179-4259-91AE-FE7665784060}" dt="2022-08-28T23:58:36.842" v="1554" actId="47"/>
        <pc:sldMkLst>
          <pc:docMk/>
          <pc:sldMk cId="2636902076" sldId="295"/>
        </pc:sldMkLst>
      </pc:sldChg>
      <pc:sldChg chg="del">
        <pc:chgData name="Song Seokil" userId="55e21934b449b532" providerId="LiveId" clId="{764BA1F0-E179-4259-91AE-FE7665784060}" dt="2022-08-28T23:58:54.218" v="1565" actId="47"/>
        <pc:sldMkLst>
          <pc:docMk/>
          <pc:sldMk cId="2984842192" sldId="296"/>
        </pc:sldMkLst>
      </pc:sldChg>
      <pc:sldChg chg="addSp delSp modSp add">
        <pc:chgData name="Song Seokil" userId="55e21934b449b532" providerId="LiveId" clId="{764BA1F0-E179-4259-91AE-FE7665784060}" dt="2022-08-30T05:40:43.394" v="1870"/>
        <pc:sldMkLst>
          <pc:docMk/>
          <pc:sldMk cId="60550924" sldId="307"/>
        </pc:sldMkLst>
        <pc:spChg chg="mod">
          <ac:chgData name="Song Seokil" userId="55e21934b449b532" providerId="LiveId" clId="{764BA1F0-E179-4259-91AE-FE7665784060}" dt="2022-08-30T05:40:43.394" v="1870"/>
          <ac:spMkLst>
            <pc:docMk/>
            <pc:sldMk cId="60550924" sldId="307"/>
            <ac:spMk id="2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0:43.394" v="1870"/>
          <ac:spMkLst>
            <pc:docMk/>
            <pc:sldMk cId="60550924" sldId="307"/>
            <ac:spMk id="3" creationId="{00000000-0000-0000-0000-000000000000}"/>
          </ac:spMkLst>
        </pc:spChg>
        <pc:spChg chg="add del mod">
          <ac:chgData name="Song Seokil" userId="55e21934b449b532" providerId="LiveId" clId="{764BA1F0-E179-4259-91AE-FE7665784060}" dt="2022-08-30T05:40:43.394" v="1870"/>
          <ac:spMkLst>
            <pc:docMk/>
            <pc:sldMk cId="60550924" sldId="307"/>
            <ac:spMk id="4" creationId="{32D627C6-DCD4-1CE3-C92F-721E1A8D6F3D}"/>
          </ac:spMkLst>
        </pc:spChg>
        <pc:spChg chg="add del mod">
          <ac:chgData name="Song Seokil" userId="55e21934b449b532" providerId="LiveId" clId="{764BA1F0-E179-4259-91AE-FE7665784060}" dt="2022-08-30T05:40:43.394" v="1870"/>
          <ac:spMkLst>
            <pc:docMk/>
            <pc:sldMk cId="60550924" sldId="307"/>
            <ac:spMk id="5" creationId="{49790AF3-C7AC-0E7F-3348-84D2077FA5E5}"/>
          </ac:spMkLst>
        </pc:spChg>
        <pc:spChg chg="mod">
          <ac:chgData name="Song Seokil" userId="55e21934b449b532" providerId="LiveId" clId="{764BA1F0-E179-4259-91AE-FE7665784060}" dt="2022-08-30T05:40:43.394" v="1870"/>
          <ac:spMkLst>
            <pc:docMk/>
            <pc:sldMk cId="60550924" sldId="307"/>
            <ac:spMk id="6" creationId="{00000000-0000-0000-0000-000000000000}"/>
          </ac:spMkLst>
        </pc:spChg>
        <pc:spChg chg="add del mod">
          <ac:chgData name="Song Seokil" userId="55e21934b449b532" providerId="LiveId" clId="{764BA1F0-E179-4259-91AE-FE7665784060}" dt="2022-08-30T05:40:43.394" v="1870"/>
          <ac:spMkLst>
            <pc:docMk/>
            <pc:sldMk cId="60550924" sldId="307"/>
            <ac:spMk id="7" creationId="{4A1BF664-94DF-A364-8DC0-F3EF7397743F}"/>
          </ac:spMkLst>
        </pc:spChg>
      </pc:sldChg>
      <pc:sldChg chg="add del">
        <pc:chgData name="Song Seokil" userId="55e21934b449b532" providerId="LiveId" clId="{764BA1F0-E179-4259-91AE-FE7665784060}" dt="2022-08-30T05:36:28.472" v="1789" actId="47"/>
        <pc:sldMkLst>
          <pc:docMk/>
          <pc:sldMk cId="867389612" sldId="308"/>
        </pc:sldMkLst>
      </pc:sldChg>
      <pc:sldChg chg="addSp delSp modSp add mod modClrScheme chgLayout">
        <pc:chgData name="Song Seokil" userId="55e21934b449b532" providerId="LiveId" clId="{764BA1F0-E179-4259-91AE-FE7665784060}" dt="2022-08-30T05:41:41.919" v="1883"/>
        <pc:sldMkLst>
          <pc:docMk/>
          <pc:sldMk cId="1140687359" sldId="309"/>
        </pc:sldMkLst>
        <pc:spChg chg="mod ord">
          <ac:chgData name="Song Seokil" userId="55e21934b449b532" providerId="LiveId" clId="{764BA1F0-E179-4259-91AE-FE7665784060}" dt="2022-08-30T05:41:41.919" v="1883"/>
          <ac:spMkLst>
            <pc:docMk/>
            <pc:sldMk cId="1140687359" sldId="309"/>
            <ac:spMk id="2" creationId="{00000000-0000-0000-0000-000000000000}"/>
          </ac:spMkLst>
        </pc:spChg>
        <pc:spChg chg="mod ord">
          <ac:chgData name="Song Seokil" userId="55e21934b449b532" providerId="LiveId" clId="{764BA1F0-E179-4259-91AE-FE7665784060}" dt="2022-08-30T05:41:41.919" v="1883"/>
          <ac:spMkLst>
            <pc:docMk/>
            <pc:sldMk cId="1140687359" sldId="309"/>
            <ac:spMk id="3" creationId="{00000000-0000-0000-0000-000000000000}"/>
          </ac:spMkLst>
        </pc:spChg>
        <pc:spChg chg="mod ord">
          <ac:chgData name="Song Seokil" userId="55e21934b449b532" providerId="LiveId" clId="{764BA1F0-E179-4259-91AE-FE7665784060}" dt="2022-08-30T05:41:41.919" v="1883"/>
          <ac:spMkLst>
            <pc:docMk/>
            <pc:sldMk cId="1140687359" sldId="309"/>
            <ac:spMk id="4" creationId="{00000000-0000-0000-0000-000000000000}"/>
          </ac:spMkLst>
        </pc:spChg>
        <pc:spChg chg="add del mod">
          <ac:chgData name="Song Seokil" userId="55e21934b449b532" providerId="LiveId" clId="{764BA1F0-E179-4259-91AE-FE7665784060}" dt="2022-08-30T05:40:48.518" v="1871"/>
          <ac:spMkLst>
            <pc:docMk/>
            <pc:sldMk cId="1140687359" sldId="309"/>
            <ac:spMk id="9" creationId="{083EE34D-8FBF-679F-C463-6899DFFBCCC1}"/>
          </ac:spMkLst>
        </pc:spChg>
        <pc:spChg chg="add del mod">
          <ac:chgData name="Song Seokil" userId="55e21934b449b532" providerId="LiveId" clId="{764BA1F0-E179-4259-91AE-FE7665784060}" dt="2022-08-30T05:40:48.518" v="1871"/>
          <ac:spMkLst>
            <pc:docMk/>
            <pc:sldMk cId="1140687359" sldId="309"/>
            <ac:spMk id="10" creationId="{49F314B0-9E63-1B83-D566-1F0DA1E3C9FF}"/>
          </ac:spMkLst>
        </pc:spChg>
        <pc:spChg chg="add del mod">
          <ac:chgData name="Song Seokil" userId="55e21934b449b532" providerId="LiveId" clId="{764BA1F0-E179-4259-91AE-FE7665784060}" dt="2022-08-30T05:41:41.919" v="1883"/>
          <ac:spMkLst>
            <pc:docMk/>
            <pc:sldMk cId="1140687359" sldId="309"/>
            <ac:spMk id="11" creationId="{0485905C-D069-AD32-79C1-CBC2FD80DFDE}"/>
          </ac:spMkLst>
        </pc:spChg>
        <pc:spChg chg="add del mod">
          <ac:chgData name="Song Seokil" userId="55e21934b449b532" providerId="LiveId" clId="{764BA1F0-E179-4259-91AE-FE7665784060}" dt="2022-08-30T05:41:41.919" v="1883"/>
          <ac:spMkLst>
            <pc:docMk/>
            <pc:sldMk cId="1140687359" sldId="309"/>
            <ac:spMk id="12" creationId="{1F761D98-96DE-F05D-DE6B-0484A440BEF9}"/>
          </ac:spMkLst>
        </pc:spChg>
        <pc:spChg chg="add del mod">
          <ac:chgData name="Song Seokil" userId="55e21934b449b532" providerId="LiveId" clId="{764BA1F0-E179-4259-91AE-FE7665784060}" dt="2022-08-30T05:41:41.919" v="1883"/>
          <ac:spMkLst>
            <pc:docMk/>
            <pc:sldMk cId="1140687359" sldId="309"/>
            <ac:spMk id="13" creationId="{3E733175-63A0-42F1-4B31-7D8E3785624F}"/>
          </ac:spMkLst>
        </pc:spChg>
        <pc:spChg chg="mod">
          <ac:chgData name="Song Seokil" userId="55e21934b449b532" providerId="LiveId" clId="{764BA1F0-E179-4259-91AE-FE7665784060}" dt="2022-08-30T05:37:25.135" v="1822" actId="1076"/>
          <ac:spMkLst>
            <pc:docMk/>
            <pc:sldMk cId="1140687359" sldId="309"/>
            <ac:spMk id="15" creationId="{00000000-0000-0000-0000-000000000000}"/>
          </ac:spMkLst>
        </pc:spChg>
        <pc:grpChg chg="del">
          <ac:chgData name="Song Seokil" userId="55e21934b449b532" providerId="LiveId" clId="{764BA1F0-E179-4259-91AE-FE7665784060}" dt="2022-08-30T05:38:13.003" v="1826" actId="478"/>
          <ac:grpSpMkLst>
            <pc:docMk/>
            <pc:sldMk cId="1140687359" sldId="309"/>
            <ac:grpSpMk id="16" creationId="{00000000-0000-0000-0000-000000000000}"/>
          </ac:grpSpMkLst>
        </pc:grpChg>
        <pc:picChg chg="del mod">
          <ac:chgData name="Song Seokil" userId="55e21934b449b532" providerId="LiveId" clId="{764BA1F0-E179-4259-91AE-FE7665784060}" dt="2022-08-30T05:38:11.538" v="1824" actId="478"/>
          <ac:picMkLst>
            <pc:docMk/>
            <pc:sldMk cId="1140687359" sldId="309"/>
            <ac:picMk id="5" creationId="{00000000-0000-0000-0000-000000000000}"/>
          </ac:picMkLst>
        </pc:picChg>
        <pc:picChg chg="mod">
          <ac:chgData name="Song Seokil" userId="55e21934b449b532" providerId="LiveId" clId="{764BA1F0-E179-4259-91AE-FE7665784060}" dt="2022-08-30T05:40:57.257" v="1874" actId="1076"/>
          <ac:picMkLst>
            <pc:docMk/>
            <pc:sldMk cId="1140687359" sldId="309"/>
            <ac:picMk id="6" creationId="{00000000-0000-0000-0000-000000000000}"/>
          </ac:picMkLst>
        </pc:picChg>
        <pc:picChg chg="del">
          <ac:chgData name="Song Seokil" userId="55e21934b449b532" providerId="LiveId" clId="{764BA1F0-E179-4259-91AE-FE7665784060}" dt="2022-08-30T05:38:12.441" v="1825" actId="478"/>
          <ac:picMkLst>
            <pc:docMk/>
            <pc:sldMk cId="1140687359" sldId="309"/>
            <ac:picMk id="8" creationId="{00000000-0000-0000-0000-000000000000}"/>
          </ac:picMkLst>
        </pc:picChg>
      </pc:sldChg>
      <pc:sldChg chg="addSp delSp modSp add mod modClrScheme chgLayout">
        <pc:chgData name="Song Seokil" userId="55e21934b449b532" providerId="LiveId" clId="{764BA1F0-E179-4259-91AE-FE7665784060}" dt="2022-08-30T05:41:48.465" v="1884"/>
        <pc:sldMkLst>
          <pc:docMk/>
          <pc:sldMk cId="4171548835" sldId="310"/>
        </pc:sldMkLst>
        <pc:spChg chg="mod ord">
          <ac:chgData name="Song Seokil" userId="55e21934b449b532" providerId="LiveId" clId="{764BA1F0-E179-4259-91AE-FE7665784060}" dt="2022-08-30T05:41:48.465" v="1884"/>
          <ac:spMkLst>
            <pc:docMk/>
            <pc:sldMk cId="4171548835" sldId="310"/>
            <ac:spMk id="2" creationId="{00000000-0000-0000-0000-000000000000}"/>
          </ac:spMkLst>
        </pc:spChg>
        <pc:spChg chg="mod ord">
          <ac:chgData name="Song Seokil" userId="55e21934b449b532" providerId="LiveId" clId="{764BA1F0-E179-4259-91AE-FE7665784060}" dt="2022-08-30T05:41:48.465" v="1884"/>
          <ac:spMkLst>
            <pc:docMk/>
            <pc:sldMk cId="4171548835" sldId="310"/>
            <ac:spMk id="3" creationId="{00000000-0000-0000-0000-000000000000}"/>
          </ac:spMkLst>
        </pc:spChg>
        <pc:spChg chg="mod ord">
          <ac:chgData name="Song Seokil" userId="55e21934b449b532" providerId="LiveId" clId="{764BA1F0-E179-4259-91AE-FE7665784060}" dt="2022-08-30T05:41:48.465" v="1884"/>
          <ac:spMkLst>
            <pc:docMk/>
            <pc:sldMk cId="4171548835" sldId="310"/>
            <ac:spMk id="10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38:50.495" v="1838" actId="1076"/>
          <ac:spMkLst>
            <pc:docMk/>
            <pc:sldMk cId="4171548835" sldId="310"/>
            <ac:spMk id="11" creationId="{00000000-0000-0000-0000-000000000000}"/>
          </ac:spMkLst>
        </pc:spChg>
        <pc:spChg chg="add del mod">
          <ac:chgData name="Song Seokil" userId="55e21934b449b532" providerId="LiveId" clId="{764BA1F0-E179-4259-91AE-FE7665784060}" dt="2022-08-30T05:41:48.465" v="1884"/>
          <ac:spMkLst>
            <pc:docMk/>
            <pc:sldMk cId="4171548835" sldId="310"/>
            <ac:spMk id="12" creationId="{9E52607B-C970-AEE7-06B5-3E355D77D753}"/>
          </ac:spMkLst>
        </pc:spChg>
        <pc:spChg chg="add del mod">
          <ac:chgData name="Song Seokil" userId="55e21934b449b532" providerId="LiveId" clId="{764BA1F0-E179-4259-91AE-FE7665784060}" dt="2022-08-30T05:41:48.465" v="1884"/>
          <ac:spMkLst>
            <pc:docMk/>
            <pc:sldMk cId="4171548835" sldId="310"/>
            <ac:spMk id="13" creationId="{139B8F8C-3195-289D-0BE5-5C72D7D6C1DB}"/>
          </ac:spMkLst>
        </pc:spChg>
        <pc:spChg chg="add del mod">
          <ac:chgData name="Song Seokil" userId="55e21934b449b532" providerId="LiveId" clId="{764BA1F0-E179-4259-91AE-FE7665784060}" dt="2022-08-30T05:41:48.465" v="1884"/>
          <ac:spMkLst>
            <pc:docMk/>
            <pc:sldMk cId="4171548835" sldId="310"/>
            <ac:spMk id="14" creationId="{2D6A1C21-B884-8B52-0DE6-C161180FE806}"/>
          </ac:spMkLst>
        </pc:spChg>
        <pc:picChg chg="mod">
          <ac:chgData name="Song Seokil" userId="55e21934b449b532" providerId="LiveId" clId="{764BA1F0-E179-4259-91AE-FE7665784060}" dt="2022-08-30T05:41:09.792" v="1876" actId="1076"/>
          <ac:picMkLst>
            <pc:docMk/>
            <pc:sldMk cId="4171548835" sldId="310"/>
            <ac:picMk id="4" creationId="{00000000-0000-0000-0000-000000000000}"/>
          </ac:picMkLst>
        </pc:picChg>
        <pc:picChg chg="mod">
          <ac:chgData name="Song Seokil" userId="55e21934b449b532" providerId="LiveId" clId="{764BA1F0-E179-4259-91AE-FE7665784060}" dt="2022-08-30T05:41:09.792" v="1876" actId="1076"/>
          <ac:picMkLst>
            <pc:docMk/>
            <pc:sldMk cId="4171548835" sldId="310"/>
            <ac:picMk id="5" creationId="{00000000-0000-0000-0000-000000000000}"/>
          </ac:picMkLst>
        </pc:picChg>
        <pc:picChg chg="mod">
          <ac:chgData name="Song Seokil" userId="55e21934b449b532" providerId="LiveId" clId="{764BA1F0-E179-4259-91AE-FE7665784060}" dt="2022-08-30T05:41:09.792" v="1876" actId="1076"/>
          <ac:picMkLst>
            <pc:docMk/>
            <pc:sldMk cId="4171548835" sldId="310"/>
            <ac:picMk id="6" creationId="{00000000-0000-0000-0000-000000000000}"/>
          </ac:picMkLst>
        </pc:picChg>
        <pc:picChg chg="mod">
          <ac:chgData name="Song Seokil" userId="55e21934b449b532" providerId="LiveId" clId="{764BA1F0-E179-4259-91AE-FE7665784060}" dt="2022-08-30T05:41:09.792" v="1876" actId="1076"/>
          <ac:picMkLst>
            <pc:docMk/>
            <pc:sldMk cId="4171548835" sldId="310"/>
            <ac:picMk id="7" creationId="{00000000-0000-0000-0000-000000000000}"/>
          </ac:picMkLst>
        </pc:picChg>
        <pc:picChg chg="mod">
          <ac:chgData name="Song Seokil" userId="55e21934b449b532" providerId="LiveId" clId="{764BA1F0-E179-4259-91AE-FE7665784060}" dt="2022-08-30T05:41:09.792" v="1876" actId="1076"/>
          <ac:picMkLst>
            <pc:docMk/>
            <pc:sldMk cId="4171548835" sldId="310"/>
            <ac:picMk id="8" creationId="{00000000-0000-0000-0000-000000000000}"/>
          </ac:picMkLst>
        </pc:picChg>
        <pc:picChg chg="mod">
          <ac:chgData name="Song Seokil" userId="55e21934b449b532" providerId="LiveId" clId="{764BA1F0-E179-4259-91AE-FE7665784060}" dt="2022-08-30T05:41:09.792" v="1876" actId="1076"/>
          <ac:picMkLst>
            <pc:docMk/>
            <pc:sldMk cId="4171548835" sldId="310"/>
            <ac:picMk id="9" creationId="{00000000-0000-0000-0000-000000000000}"/>
          </ac:picMkLst>
        </pc:picChg>
      </pc:sldChg>
      <pc:sldChg chg="addSp delSp modSp add mod modClrScheme chgLayout">
        <pc:chgData name="Song Seokil" userId="55e21934b449b532" providerId="LiveId" clId="{764BA1F0-E179-4259-91AE-FE7665784060}" dt="2022-08-30T05:41:53.056" v="1885"/>
        <pc:sldMkLst>
          <pc:docMk/>
          <pc:sldMk cId="1634097634" sldId="311"/>
        </pc:sldMkLst>
        <pc:spChg chg="mod ord">
          <ac:chgData name="Song Seokil" userId="55e21934b449b532" providerId="LiveId" clId="{764BA1F0-E179-4259-91AE-FE7665784060}" dt="2022-08-30T05:41:53.056" v="1885"/>
          <ac:spMkLst>
            <pc:docMk/>
            <pc:sldMk cId="1634097634" sldId="311"/>
            <ac:spMk id="2" creationId="{00000000-0000-0000-0000-000000000000}"/>
          </ac:spMkLst>
        </pc:spChg>
        <pc:spChg chg="mod ord">
          <ac:chgData name="Song Seokil" userId="55e21934b449b532" providerId="LiveId" clId="{764BA1F0-E179-4259-91AE-FE7665784060}" dt="2022-08-30T05:41:53.056" v="1885"/>
          <ac:spMkLst>
            <pc:docMk/>
            <pc:sldMk cId="1634097634" sldId="311"/>
            <ac:spMk id="3" creationId="{00000000-0000-0000-0000-000000000000}"/>
          </ac:spMkLst>
        </pc:spChg>
        <pc:spChg chg="mod ord">
          <ac:chgData name="Song Seokil" userId="55e21934b449b532" providerId="LiveId" clId="{764BA1F0-E179-4259-91AE-FE7665784060}" dt="2022-08-30T05:41:53.056" v="1885"/>
          <ac:spMkLst>
            <pc:docMk/>
            <pc:sldMk cId="1634097634" sldId="311"/>
            <ac:spMk id="5" creationId="{00000000-0000-0000-0000-000000000000}"/>
          </ac:spMkLst>
        </pc:spChg>
        <pc:spChg chg="add del mod">
          <ac:chgData name="Song Seokil" userId="55e21934b449b532" providerId="LiveId" clId="{764BA1F0-E179-4259-91AE-FE7665784060}" dt="2022-08-30T05:41:53.056" v="1885"/>
          <ac:spMkLst>
            <pc:docMk/>
            <pc:sldMk cId="1634097634" sldId="311"/>
            <ac:spMk id="6" creationId="{ACB31DBD-554F-EEC5-9F4D-7B6A77E2D84A}"/>
          </ac:spMkLst>
        </pc:spChg>
        <pc:spChg chg="add del mod">
          <ac:chgData name="Song Seokil" userId="55e21934b449b532" providerId="LiveId" clId="{764BA1F0-E179-4259-91AE-FE7665784060}" dt="2022-08-30T05:41:53.056" v="1885"/>
          <ac:spMkLst>
            <pc:docMk/>
            <pc:sldMk cId="1634097634" sldId="311"/>
            <ac:spMk id="7" creationId="{CE829776-E60E-7786-D8E6-3E1B6FAD267B}"/>
          </ac:spMkLst>
        </pc:spChg>
        <pc:spChg chg="add del mod">
          <ac:chgData name="Song Seokil" userId="55e21934b449b532" providerId="LiveId" clId="{764BA1F0-E179-4259-91AE-FE7665784060}" dt="2022-08-30T05:41:53.056" v="1885"/>
          <ac:spMkLst>
            <pc:docMk/>
            <pc:sldMk cId="1634097634" sldId="311"/>
            <ac:spMk id="8" creationId="{41160514-9997-1E6A-2E3F-EF663FC5FB84}"/>
          </ac:spMkLst>
        </pc:spChg>
        <pc:picChg chg="del mod">
          <ac:chgData name="Song Seokil" userId="55e21934b449b532" providerId="LiveId" clId="{764BA1F0-E179-4259-91AE-FE7665784060}" dt="2022-08-30T05:39:04.215" v="1841" actId="478"/>
          <ac:picMkLst>
            <pc:docMk/>
            <pc:sldMk cId="1634097634" sldId="311"/>
            <ac:picMk id="4" creationId="{00000000-0000-0000-0000-000000000000}"/>
          </ac:picMkLst>
        </pc:picChg>
      </pc:sldChg>
      <pc:sldChg chg="add">
        <pc:chgData name="Song Seokil" userId="55e21934b449b532" providerId="LiveId" clId="{764BA1F0-E179-4259-91AE-FE7665784060}" dt="2022-08-29T00:01:27.095" v="1566"/>
        <pc:sldMkLst>
          <pc:docMk/>
          <pc:sldMk cId="3825893019" sldId="314"/>
        </pc:sldMkLst>
      </pc:sldChg>
      <pc:sldChg chg="addSp modSp mod modClrScheme chgLayout">
        <pc:chgData name="Song Seokil" userId="55e21934b449b532" providerId="LiveId" clId="{764BA1F0-E179-4259-91AE-FE7665784060}" dt="2022-08-28T23:42:22.168" v="477"/>
        <pc:sldMkLst>
          <pc:docMk/>
          <pc:sldMk cId="3833575237" sldId="315"/>
        </pc:sldMkLst>
        <pc:spChg chg="add mod ord">
          <ac:chgData name="Song Seokil" userId="55e21934b449b532" providerId="LiveId" clId="{764BA1F0-E179-4259-91AE-FE7665784060}" dt="2022-08-28T23:42:22.168" v="477"/>
          <ac:spMkLst>
            <pc:docMk/>
            <pc:sldMk cId="3833575237" sldId="315"/>
            <ac:spMk id="2" creationId="{D8A848FC-8DFD-383D-56A9-8C281A9D8C21}"/>
          </ac:spMkLst>
        </pc:spChg>
        <pc:spChg chg="mod ord">
          <ac:chgData name="Song Seokil" userId="55e21934b449b532" providerId="LiveId" clId="{764BA1F0-E179-4259-91AE-FE7665784060}" dt="2022-08-28T23:32:50.151" v="233" actId="700"/>
          <ac:spMkLst>
            <pc:docMk/>
            <pc:sldMk cId="3833575237" sldId="315"/>
            <ac:spMk id="6" creationId="{00000000-0000-0000-0000-000000000000}"/>
          </ac:spMkLst>
        </pc:spChg>
        <pc:picChg chg="mod ord">
          <ac:chgData name="Song Seokil" userId="55e21934b449b532" providerId="LiveId" clId="{764BA1F0-E179-4259-91AE-FE7665784060}" dt="2022-08-28T23:32:54.170" v="234" actId="1076"/>
          <ac:picMkLst>
            <pc:docMk/>
            <pc:sldMk cId="3833575237" sldId="315"/>
            <ac:picMk id="7" creationId="{00000000-0000-0000-0000-000000000000}"/>
          </ac:picMkLst>
        </pc:picChg>
      </pc:sldChg>
      <pc:sldChg chg="addSp delSp modSp mod">
        <pc:chgData name="Song Seokil" userId="55e21934b449b532" providerId="LiveId" clId="{764BA1F0-E179-4259-91AE-FE7665784060}" dt="2022-08-30T05:29:31.075" v="1625"/>
        <pc:sldMkLst>
          <pc:docMk/>
          <pc:sldMk cId="2521391246" sldId="319"/>
        </pc:sldMkLst>
        <pc:spChg chg="mod">
          <ac:chgData name="Song Seokil" userId="55e21934b449b532" providerId="LiveId" clId="{764BA1F0-E179-4259-91AE-FE7665784060}" dt="2022-08-30T05:29:31.075" v="1625"/>
          <ac:spMkLst>
            <pc:docMk/>
            <pc:sldMk cId="2521391246" sldId="319"/>
            <ac:spMk id="6" creationId="{00000000-0000-0000-0000-000000000000}"/>
          </ac:spMkLst>
        </pc:spChg>
        <pc:spChg chg="del mod">
          <ac:chgData name="Song Seokil" userId="55e21934b449b532" providerId="LiveId" clId="{764BA1F0-E179-4259-91AE-FE7665784060}" dt="2022-08-30T05:29:10.031" v="1621" actId="22"/>
          <ac:spMkLst>
            <pc:docMk/>
            <pc:sldMk cId="2521391246" sldId="319"/>
            <ac:spMk id="7" creationId="{00000000-0000-0000-0000-000000000000}"/>
          </ac:spMkLst>
        </pc:spChg>
        <pc:picChg chg="add mod ord">
          <ac:chgData name="Song Seokil" userId="55e21934b449b532" providerId="LiveId" clId="{764BA1F0-E179-4259-91AE-FE7665784060}" dt="2022-08-30T05:29:10.031" v="1621" actId="22"/>
          <ac:picMkLst>
            <pc:docMk/>
            <pc:sldMk cId="2521391246" sldId="319"/>
            <ac:picMk id="3" creationId="{CFDB1660-8166-0308-B7D1-1174C65D2DDE}"/>
          </ac:picMkLst>
        </pc:picChg>
      </pc:sldChg>
      <pc:sldChg chg="modSp del mod">
        <pc:chgData name="Song Seokil" userId="55e21934b449b532" providerId="LiveId" clId="{764BA1F0-E179-4259-91AE-FE7665784060}" dt="2022-08-30T05:32:05.260" v="1651" actId="47"/>
        <pc:sldMkLst>
          <pc:docMk/>
          <pc:sldMk cId="4230036838" sldId="321"/>
        </pc:sldMkLst>
        <pc:spChg chg="mod">
          <ac:chgData name="Song Seokil" userId="55e21934b449b532" providerId="LiveId" clId="{764BA1F0-E179-4259-91AE-FE7665784060}" dt="2022-08-30T05:30:32.903" v="1639" actId="21"/>
          <ac:spMkLst>
            <pc:docMk/>
            <pc:sldMk cId="4230036838" sldId="321"/>
            <ac:spMk id="3" creationId="{00000000-0000-0000-0000-000000000000}"/>
          </ac:spMkLst>
        </pc:spChg>
      </pc:sldChg>
      <pc:sldChg chg="del">
        <pc:chgData name="Song Seokil" userId="55e21934b449b532" providerId="LiveId" clId="{764BA1F0-E179-4259-91AE-FE7665784060}" dt="2022-08-28T23:58:26.201" v="1553" actId="47"/>
        <pc:sldMkLst>
          <pc:docMk/>
          <pc:sldMk cId="1383476133" sldId="322"/>
        </pc:sldMkLst>
      </pc:sldChg>
      <pc:sldChg chg="modSp add mod">
        <pc:chgData name="Song Seokil" userId="55e21934b449b532" providerId="LiveId" clId="{764BA1F0-E179-4259-91AE-FE7665784060}" dt="2022-08-29T00:01:27.220" v="1567" actId="27636"/>
        <pc:sldMkLst>
          <pc:docMk/>
          <pc:sldMk cId="1567905024" sldId="324"/>
        </pc:sldMkLst>
        <pc:spChg chg="mod">
          <ac:chgData name="Song Seokil" userId="55e21934b449b532" providerId="LiveId" clId="{764BA1F0-E179-4259-91AE-FE7665784060}" dt="2022-08-29T00:01:27.220" v="1567" actId="27636"/>
          <ac:spMkLst>
            <pc:docMk/>
            <pc:sldMk cId="1567905024" sldId="324"/>
            <ac:spMk id="7" creationId="{00000000-0000-0000-0000-000000000000}"/>
          </ac:spMkLst>
        </pc:spChg>
      </pc:sldChg>
      <pc:sldChg chg="add">
        <pc:chgData name="Song Seokil" userId="55e21934b449b532" providerId="LiveId" clId="{764BA1F0-E179-4259-91AE-FE7665784060}" dt="2022-08-29T00:01:27.095" v="1566"/>
        <pc:sldMkLst>
          <pc:docMk/>
          <pc:sldMk cId="1521330141" sldId="326"/>
        </pc:sldMkLst>
      </pc:sldChg>
      <pc:sldChg chg="addSp delSp modSp add mod modClrScheme chgLayout">
        <pc:chgData name="Song Seokil" userId="55e21934b449b532" providerId="LiveId" clId="{764BA1F0-E179-4259-91AE-FE7665784060}" dt="2022-08-30T05:43:15.696" v="1903"/>
        <pc:sldMkLst>
          <pc:docMk/>
          <pc:sldMk cId="1350137985" sldId="327"/>
        </pc:sldMkLst>
        <pc:spChg chg="add mod ord">
          <ac:chgData name="Song Seokil" userId="55e21934b449b532" providerId="LiveId" clId="{764BA1F0-E179-4259-91AE-FE7665784060}" dt="2022-08-30T05:43:08.495" v="1901" actId="27636"/>
          <ac:spMkLst>
            <pc:docMk/>
            <pc:sldMk cId="1350137985" sldId="327"/>
            <ac:spMk id="2" creationId="{708B16A2-0E15-86BF-E0AA-D4B16A1EAA6C}"/>
          </ac:spMkLst>
        </pc:spChg>
        <pc:spChg chg="add del mod ord">
          <ac:chgData name="Song Seokil" userId="55e21934b449b532" providerId="LiveId" clId="{764BA1F0-E179-4259-91AE-FE7665784060}" dt="2022-08-30T05:43:15.696" v="1903"/>
          <ac:spMkLst>
            <pc:docMk/>
            <pc:sldMk cId="1350137985" sldId="327"/>
            <ac:spMk id="3" creationId="{BA727250-BC10-F026-7476-7DA2E2FD57B9}"/>
          </ac:spMkLst>
        </pc:spChg>
        <pc:spChg chg="mod ord">
          <ac:chgData name="Song Seokil" userId="55e21934b449b532" providerId="LiveId" clId="{764BA1F0-E179-4259-91AE-FE7665784060}" dt="2022-08-30T05:43:03.273" v="1897" actId="700"/>
          <ac:spMkLst>
            <pc:docMk/>
            <pc:sldMk cId="1350137985" sldId="327"/>
            <ac:spMk id="4" creationId="{00000000-0000-0000-0000-000000000000}"/>
          </ac:spMkLst>
        </pc:spChg>
        <pc:spChg chg="del mod">
          <ac:chgData name="Song Seokil" userId="55e21934b449b532" providerId="LiveId" clId="{764BA1F0-E179-4259-91AE-FE7665784060}" dt="2022-08-30T05:43:00.695" v="1896"/>
          <ac:spMkLst>
            <pc:docMk/>
            <pc:sldMk cId="1350137985" sldId="327"/>
            <ac:spMk id="6" creationId="{00000000-0000-0000-0000-000000000000}"/>
          </ac:spMkLst>
        </pc:spChg>
        <pc:picChg chg="del">
          <ac:chgData name="Song Seokil" userId="55e21934b449b532" providerId="LiveId" clId="{764BA1F0-E179-4259-91AE-FE7665784060}" dt="2022-08-30T05:43:11.023" v="1902" actId="21"/>
          <ac:picMkLst>
            <pc:docMk/>
            <pc:sldMk cId="1350137985" sldId="327"/>
            <ac:picMk id="5" creationId="{00000000-0000-0000-0000-000000000000}"/>
          </ac:picMkLst>
        </pc:picChg>
        <pc:picChg chg="add mod">
          <ac:chgData name="Song Seokil" userId="55e21934b449b532" providerId="LiveId" clId="{764BA1F0-E179-4259-91AE-FE7665784060}" dt="2022-08-30T05:43:15.696" v="1903"/>
          <ac:picMkLst>
            <pc:docMk/>
            <pc:sldMk cId="1350137985" sldId="327"/>
            <ac:picMk id="7" creationId="{FAE5E691-CA11-66B2-5EC4-85D2BBBA9AFE}"/>
          </ac:picMkLst>
        </pc:picChg>
      </pc:sldChg>
      <pc:sldChg chg="add">
        <pc:chgData name="Song Seokil" userId="55e21934b449b532" providerId="LiveId" clId="{764BA1F0-E179-4259-91AE-FE7665784060}" dt="2022-08-29T00:01:27.095" v="1566"/>
        <pc:sldMkLst>
          <pc:docMk/>
          <pc:sldMk cId="1152430303" sldId="328"/>
        </pc:sldMkLst>
      </pc:sldChg>
      <pc:sldChg chg="add">
        <pc:chgData name="Song Seokil" userId="55e21934b449b532" providerId="LiveId" clId="{764BA1F0-E179-4259-91AE-FE7665784060}" dt="2022-08-29T00:01:27.095" v="1566"/>
        <pc:sldMkLst>
          <pc:docMk/>
          <pc:sldMk cId="23627136" sldId="330"/>
        </pc:sldMkLst>
      </pc:sldChg>
      <pc:sldChg chg="add">
        <pc:chgData name="Song Seokil" userId="55e21934b449b532" providerId="LiveId" clId="{764BA1F0-E179-4259-91AE-FE7665784060}" dt="2022-08-29T00:01:27.095" v="1566"/>
        <pc:sldMkLst>
          <pc:docMk/>
          <pc:sldMk cId="3173015159" sldId="331"/>
        </pc:sldMkLst>
      </pc:sldChg>
      <pc:sldChg chg="addSp delSp modSp add mod chgLayout">
        <pc:chgData name="Song Seokil" userId="55e21934b449b532" providerId="LiveId" clId="{764BA1F0-E179-4259-91AE-FE7665784060}" dt="2022-08-30T05:42:36.025" v="1890" actId="1076"/>
        <pc:sldMkLst>
          <pc:docMk/>
          <pc:sldMk cId="3214137177" sldId="332"/>
        </pc:sldMkLst>
        <pc:spChg chg="add del mod">
          <ac:chgData name="Song Seokil" userId="55e21934b449b532" providerId="LiveId" clId="{764BA1F0-E179-4259-91AE-FE7665784060}" dt="2022-08-30T05:42:04.024" v="1887"/>
          <ac:spMkLst>
            <pc:docMk/>
            <pc:sldMk cId="3214137177" sldId="332"/>
            <ac:spMk id="2" creationId="{2F7F49C6-9712-94B7-FE77-D60C93715750}"/>
          </ac:spMkLst>
        </pc:spChg>
        <pc:spChg chg="add del mod">
          <ac:chgData name="Song Seokil" userId="55e21934b449b532" providerId="LiveId" clId="{764BA1F0-E179-4259-91AE-FE7665784060}" dt="2022-08-30T05:42:04.024" v="1887"/>
          <ac:spMkLst>
            <pc:docMk/>
            <pc:sldMk cId="3214137177" sldId="332"/>
            <ac:spMk id="3" creationId="{DE6DB18A-7494-9788-9934-662FA8A9FA34}"/>
          </ac:spMkLst>
        </pc:spChg>
        <pc:spChg chg="mod ord">
          <ac:chgData name="Song Seokil" userId="55e21934b449b532" providerId="LiveId" clId="{764BA1F0-E179-4259-91AE-FE7665784060}" dt="2022-08-30T05:42:04.024" v="1887"/>
          <ac:spMkLst>
            <pc:docMk/>
            <pc:sldMk cId="3214137177" sldId="332"/>
            <ac:spMk id="4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30.761" v="1889" actId="1076"/>
          <ac:spMkLst>
            <pc:docMk/>
            <pc:sldMk cId="3214137177" sldId="332"/>
            <ac:spMk id="15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30.761" v="1889" actId="1076"/>
          <ac:spMkLst>
            <pc:docMk/>
            <pc:sldMk cId="3214137177" sldId="332"/>
            <ac:spMk id="16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30.761" v="1889" actId="1076"/>
          <ac:spMkLst>
            <pc:docMk/>
            <pc:sldMk cId="3214137177" sldId="332"/>
            <ac:spMk id="17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30.761" v="1889" actId="1076"/>
          <ac:spMkLst>
            <pc:docMk/>
            <pc:sldMk cId="3214137177" sldId="332"/>
            <ac:spMk id="20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36.025" v="1890" actId="1076"/>
          <ac:spMkLst>
            <pc:docMk/>
            <pc:sldMk cId="3214137177" sldId="332"/>
            <ac:spMk id="21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30.761" v="1889" actId="1076"/>
          <ac:spMkLst>
            <pc:docMk/>
            <pc:sldMk cId="3214137177" sldId="332"/>
            <ac:spMk id="22" creationId="{00000000-0000-0000-0000-000000000000}"/>
          </ac:spMkLst>
        </pc:spChg>
        <pc:spChg chg="mod ord">
          <ac:chgData name="Song Seokil" userId="55e21934b449b532" providerId="LiveId" clId="{764BA1F0-E179-4259-91AE-FE7665784060}" dt="2022-08-30T05:42:04.024" v="1887"/>
          <ac:spMkLst>
            <pc:docMk/>
            <pc:sldMk cId="3214137177" sldId="332"/>
            <ac:spMk id="36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36.025" v="1890" actId="1076"/>
          <ac:spMkLst>
            <pc:docMk/>
            <pc:sldMk cId="3214137177" sldId="332"/>
            <ac:spMk id="56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36.025" v="1890" actId="1076"/>
          <ac:spMkLst>
            <pc:docMk/>
            <pc:sldMk cId="3214137177" sldId="332"/>
            <ac:spMk id="57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36.025" v="1890" actId="1076"/>
          <ac:spMkLst>
            <pc:docMk/>
            <pc:sldMk cId="3214137177" sldId="332"/>
            <ac:spMk id="58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36.025" v="1890" actId="1076"/>
          <ac:spMkLst>
            <pc:docMk/>
            <pc:sldMk cId="3214137177" sldId="332"/>
            <ac:spMk id="64" creationId="{00000000-0000-0000-0000-000000000000}"/>
          </ac:spMkLst>
        </pc:spChg>
        <pc:picChg chg="mod">
          <ac:chgData name="Song Seokil" userId="55e21934b449b532" providerId="LiveId" clId="{764BA1F0-E179-4259-91AE-FE7665784060}" dt="2022-08-30T05:42:30.761" v="1889" actId="1076"/>
          <ac:picMkLst>
            <pc:docMk/>
            <pc:sldMk cId="3214137177" sldId="332"/>
            <ac:picMk id="1026" creationId="{00000000-0000-0000-0000-000000000000}"/>
          </ac:picMkLst>
        </pc:picChg>
        <pc:picChg chg="mod">
          <ac:chgData name="Song Seokil" userId="55e21934b449b532" providerId="LiveId" clId="{764BA1F0-E179-4259-91AE-FE7665784060}" dt="2022-08-30T05:42:36.025" v="1890" actId="1076"/>
          <ac:picMkLst>
            <pc:docMk/>
            <pc:sldMk cId="3214137177" sldId="332"/>
            <ac:picMk id="1027" creationId="{00000000-0000-0000-0000-000000000000}"/>
          </ac:picMkLst>
        </pc:picChg>
      </pc:sldChg>
      <pc:sldChg chg="modSp add mod">
        <pc:chgData name="Song Seokil" userId="55e21934b449b532" providerId="LiveId" clId="{764BA1F0-E179-4259-91AE-FE7665784060}" dt="2022-08-30T05:42:51.750" v="1893" actId="1076"/>
        <pc:sldMkLst>
          <pc:docMk/>
          <pc:sldMk cId="3215427855" sldId="333"/>
        </pc:sldMkLst>
        <pc:spChg chg="mod">
          <ac:chgData name="Song Seokil" userId="55e21934b449b532" providerId="LiveId" clId="{764BA1F0-E179-4259-91AE-FE7665784060}" dt="2022-08-30T05:42:51.750" v="1893" actId="1076"/>
          <ac:spMkLst>
            <pc:docMk/>
            <pc:sldMk cId="3215427855" sldId="333"/>
            <ac:spMk id="15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46.797" v="1892" actId="1076"/>
          <ac:spMkLst>
            <pc:docMk/>
            <pc:sldMk cId="3215427855" sldId="333"/>
            <ac:spMk id="21" creationId="{00000000-0000-0000-0000-000000000000}"/>
          </ac:spMkLst>
        </pc:spChg>
      </pc:sldChg>
      <pc:sldChg chg="modSp mod">
        <pc:chgData name="Song Seokil" userId="55e21934b449b532" providerId="LiveId" clId="{764BA1F0-E179-4259-91AE-FE7665784060}" dt="2022-08-28T23:31:24.488" v="52"/>
        <pc:sldMkLst>
          <pc:docMk/>
          <pc:sldMk cId="2766953892" sldId="334"/>
        </pc:sldMkLst>
        <pc:spChg chg="mod">
          <ac:chgData name="Song Seokil" userId="55e21934b449b532" providerId="LiveId" clId="{764BA1F0-E179-4259-91AE-FE7665784060}" dt="2022-08-28T23:31:24.488" v="52"/>
          <ac:spMkLst>
            <pc:docMk/>
            <pc:sldMk cId="2766953892" sldId="334"/>
            <ac:spMk id="5123" creationId="{00000000-0000-0000-0000-000000000000}"/>
          </ac:spMkLst>
        </pc:spChg>
      </pc:sldChg>
      <pc:sldChg chg="del">
        <pc:chgData name="Song Seokil" userId="55e21934b449b532" providerId="LiveId" clId="{764BA1F0-E179-4259-91AE-FE7665784060}" dt="2022-08-28T23:58:23.561" v="1551" actId="47"/>
        <pc:sldMkLst>
          <pc:docMk/>
          <pc:sldMk cId="3977166884" sldId="337"/>
        </pc:sldMkLst>
      </pc:sldChg>
      <pc:sldChg chg="del">
        <pc:chgData name="Song Seokil" userId="55e21934b449b532" providerId="LiveId" clId="{764BA1F0-E179-4259-91AE-FE7665784060}" dt="2022-08-28T23:58:25.311" v="1552" actId="47"/>
        <pc:sldMkLst>
          <pc:docMk/>
          <pc:sldMk cId="4052422056" sldId="338"/>
        </pc:sldMkLst>
      </pc:sldChg>
      <pc:sldChg chg="modSp mod">
        <pc:chgData name="Song Seokil" userId="55e21934b449b532" providerId="LiveId" clId="{764BA1F0-E179-4259-91AE-FE7665784060}" dt="2022-08-28T23:32:37.606" v="232" actId="20577"/>
        <pc:sldMkLst>
          <pc:docMk/>
          <pc:sldMk cId="3077017268" sldId="340"/>
        </pc:sldMkLst>
        <pc:spChg chg="mod">
          <ac:chgData name="Song Seokil" userId="55e21934b449b532" providerId="LiveId" clId="{764BA1F0-E179-4259-91AE-FE7665784060}" dt="2022-08-28T23:32:37.606" v="232" actId="20577"/>
          <ac:spMkLst>
            <pc:docMk/>
            <pc:sldMk cId="3077017268" sldId="340"/>
            <ac:spMk id="3" creationId="{636B2505-2338-41D7-93D3-FA43769386E1}"/>
          </ac:spMkLst>
        </pc:spChg>
      </pc:sldChg>
      <pc:sldChg chg="addSp delSp modSp mod modClrScheme chgLayout">
        <pc:chgData name="Song Seokil" userId="55e21934b449b532" providerId="LiveId" clId="{764BA1F0-E179-4259-91AE-FE7665784060}" dt="2022-08-28T23:30:44.419" v="44" actId="400"/>
        <pc:sldMkLst>
          <pc:docMk/>
          <pc:sldMk cId="2742510181" sldId="342"/>
        </pc:sldMkLst>
        <pc:spChg chg="del">
          <ac:chgData name="Song Seokil" userId="55e21934b449b532" providerId="LiveId" clId="{764BA1F0-E179-4259-91AE-FE7665784060}" dt="2022-08-28T17:00:55.276" v="0" actId="700"/>
          <ac:spMkLst>
            <pc:docMk/>
            <pc:sldMk cId="2742510181" sldId="342"/>
            <ac:spMk id="3" creationId="{26FB51EA-63EC-FDE8-3AB3-BBFDE80C4B8F}"/>
          </ac:spMkLst>
        </pc:spChg>
        <pc:spChg chg="mod ord">
          <ac:chgData name="Song Seokil" userId="55e21934b449b532" providerId="LiveId" clId="{764BA1F0-E179-4259-91AE-FE7665784060}" dt="2022-08-28T17:00:55.276" v="0" actId="700"/>
          <ac:spMkLst>
            <pc:docMk/>
            <pc:sldMk cId="2742510181" sldId="342"/>
            <ac:spMk id="6" creationId="{AE6F9DC3-0629-40D0-A6AE-913B18CA78CE}"/>
          </ac:spMkLst>
        </pc:spChg>
        <pc:spChg chg="mod ord">
          <ac:chgData name="Song Seokil" userId="55e21934b449b532" providerId="LiveId" clId="{764BA1F0-E179-4259-91AE-FE7665784060}" dt="2022-08-28T17:00:55.276" v="0" actId="700"/>
          <ac:spMkLst>
            <pc:docMk/>
            <pc:sldMk cId="2742510181" sldId="342"/>
            <ac:spMk id="7" creationId="{D382615C-1DC5-4F14-8473-F246776384DB}"/>
          </ac:spMkLst>
        </pc:spChg>
        <pc:spChg chg="add mod">
          <ac:chgData name="Song Seokil" userId="55e21934b449b532" providerId="LiveId" clId="{764BA1F0-E179-4259-91AE-FE7665784060}" dt="2022-08-28T23:30:44.419" v="44" actId="400"/>
          <ac:spMkLst>
            <pc:docMk/>
            <pc:sldMk cId="2742510181" sldId="342"/>
            <ac:spMk id="8" creationId="{9501EB14-E2D6-1F2E-9FE5-C3BEDCEE5C23}"/>
          </ac:spMkLst>
        </pc:spChg>
        <pc:picChg chg="add mod">
          <ac:chgData name="Song Seokil" userId="55e21934b449b532" providerId="LiveId" clId="{764BA1F0-E179-4259-91AE-FE7665784060}" dt="2022-08-28T17:01:03.111" v="3" actId="1076"/>
          <ac:picMkLst>
            <pc:docMk/>
            <pc:sldMk cId="2742510181" sldId="342"/>
            <ac:picMk id="4" creationId="{B9556660-D3FA-5011-B3EE-89725044ED5D}"/>
          </ac:picMkLst>
        </pc:picChg>
      </pc:sldChg>
      <pc:sldChg chg="del">
        <pc:chgData name="Song Seokil" userId="55e21934b449b532" providerId="LiveId" clId="{764BA1F0-E179-4259-91AE-FE7665784060}" dt="2022-08-28T23:58:53.796" v="1564" actId="47"/>
        <pc:sldMkLst>
          <pc:docMk/>
          <pc:sldMk cId="1124647121" sldId="344"/>
        </pc:sldMkLst>
      </pc:sldChg>
      <pc:sldChg chg="modSp del mod">
        <pc:chgData name="Song Seokil" userId="55e21934b449b532" providerId="LiveId" clId="{764BA1F0-E179-4259-91AE-FE7665784060}" dt="2022-08-28T23:40:08.542" v="406" actId="47"/>
        <pc:sldMkLst>
          <pc:docMk/>
          <pc:sldMk cId="2536654864" sldId="345"/>
        </pc:sldMkLst>
        <pc:spChg chg="mod">
          <ac:chgData name="Song Seokil" userId="55e21934b449b532" providerId="LiveId" clId="{764BA1F0-E179-4259-91AE-FE7665784060}" dt="2022-08-28T23:31:24.645" v="53" actId="27636"/>
          <ac:spMkLst>
            <pc:docMk/>
            <pc:sldMk cId="2536654864" sldId="345"/>
            <ac:spMk id="3" creationId="{C5450DE6-AA53-0E61-71CA-86C6AD165A67}"/>
          </ac:spMkLst>
        </pc:spChg>
      </pc:sldChg>
      <pc:sldChg chg="addSp delSp modSp mod ord">
        <pc:chgData name="Song Seokil" userId="55e21934b449b532" providerId="LiveId" clId="{764BA1F0-E179-4259-91AE-FE7665784060}" dt="2022-08-30T05:55:11.690" v="2078" actId="20577"/>
        <pc:sldMkLst>
          <pc:docMk/>
          <pc:sldMk cId="620292914" sldId="346"/>
        </pc:sldMkLst>
        <pc:spChg chg="mod">
          <ac:chgData name="Song Seokil" userId="55e21934b449b532" providerId="LiveId" clId="{764BA1F0-E179-4259-91AE-FE7665784060}" dt="2022-08-30T05:29:49.241" v="1632"/>
          <ac:spMkLst>
            <pc:docMk/>
            <pc:sldMk cId="620292914" sldId="346"/>
            <ac:spMk id="2" creationId="{733E0756-9B54-1856-F8E3-B478549DA15D}"/>
          </ac:spMkLst>
        </pc:spChg>
        <pc:spChg chg="mod">
          <ac:chgData name="Song Seokil" userId="55e21934b449b532" providerId="LiveId" clId="{764BA1F0-E179-4259-91AE-FE7665784060}" dt="2022-08-30T05:50:04.961" v="1910" actId="207"/>
          <ac:spMkLst>
            <pc:docMk/>
            <pc:sldMk cId="620292914" sldId="346"/>
            <ac:spMk id="3" creationId="{C86A955A-8CFF-1F4A-79D6-625E49BB5A5A}"/>
          </ac:spMkLst>
        </pc:spChg>
        <pc:spChg chg="add mod">
          <ac:chgData name="Song Seokil" userId="55e21934b449b532" providerId="LiveId" clId="{764BA1F0-E179-4259-91AE-FE7665784060}" dt="2022-08-30T05:52:42.575" v="1913" actId="1076"/>
          <ac:spMkLst>
            <pc:docMk/>
            <pc:sldMk cId="620292914" sldId="346"/>
            <ac:spMk id="6" creationId="{5F910436-428E-2BA7-774A-CCEB32F7B2DE}"/>
          </ac:spMkLst>
        </pc:spChg>
        <pc:spChg chg="add mod">
          <ac:chgData name="Song Seokil" userId="55e21934b449b532" providerId="LiveId" clId="{764BA1F0-E179-4259-91AE-FE7665784060}" dt="2022-08-30T05:55:11.690" v="2078" actId="20577"/>
          <ac:spMkLst>
            <pc:docMk/>
            <pc:sldMk cId="620292914" sldId="346"/>
            <ac:spMk id="7" creationId="{E4267D1A-7C8B-D7FB-6C95-46D34ECEC7B4}"/>
          </ac:spMkLst>
        </pc:spChg>
        <pc:spChg chg="add del mod">
          <ac:chgData name="Song Seokil" userId="55e21934b449b532" providerId="LiveId" clId="{764BA1F0-E179-4259-91AE-FE7665784060}" dt="2022-08-30T05:53:06.611" v="1917" actId="478"/>
          <ac:spMkLst>
            <pc:docMk/>
            <pc:sldMk cId="620292914" sldId="346"/>
            <ac:spMk id="8" creationId="{73112D9F-AE2F-22C7-574B-4EB37DE0E9CF}"/>
          </ac:spMkLst>
        </pc:spChg>
      </pc:sldChg>
      <pc:sldChg chg="modSp mod ord">
        <pc:chgData name="Song Seokil" userId="55e21934b449b532" providerId="LiveId" clId="{764BA1F0-E179-4259-91AE-FE7665784060}" dt="2022-08-30T05:29:54.115" v="1634"/>
        <pc:sldMkLst>
          <pc:docMk/>
          <pc:sldMk cId="1111603517" sldId="347"/>
        </pc:sldMkLst>
        <pc:spChg chg="mod">
          <ac:chgData name="Song Seokil" userId="55e21934b449b532" providerId="LiveId" clId="{764BA1F0-E179-4259-91AE-FE7665784060}" dt="2022-08-30T05:29:54.115" v="1634"/>
          <ac:spMkLst>
            <pc:docMk/>
            <pc:sldMk cId="1111603517" sldId="347"/>
            <ac:spMk id="2" creationId="{DED70BC9-C4A7-5438-906E-7C7978E93612}"/>
          </ac:spMkLst>
        </pc:spChg>
        <pc:spChg chg="mod">
          <ac:chgData name="Song Seokil" userId="55e21934b449b532" providerId="LiveId" clId="{764BA1F0-E179-4259-91AE-FE7665784060}" dt="2022-08-30T05:23:58.175" v="1602" actId="20577"/>
          <ac:spMkLst>
            <pc:docMk/>
            <pc:sldMk cId="1111603517" sldId="347"/>
            <ac:spMk id="3" creationId="{70851383-E3A8-582B-C028-5E013F61DCBC}"/>
          </ac:spMkLst>
        </pc:spChg>
      </pc:sldChg>
      <pc:sldChg chg="modSp mod ord">
        <pc:chgData name="Song Seokil" userId="55e21934b449b532" providerId="LiveId" clId="{764BA1F0-E179-4259-91AE-FE7665784060}" dt="2022-08-30T05:55:52.522" v="2100" actId="20577"/>
        <pc:sldMkLst>
          <pc:docMk/>
          <pc:sldMk cId="1813194231" sldId="348"/>
        </pc:sldMkLst>
        <pc:spChg chg="mod">
          <ac:chgData name="Song Seokil" userId="55e21934b449b532" providerId="LiveId" clId="{764BA1F0-E179-4259-91AE-FE7665784060}" dt="2022-08-28T23:42:55.363" v="557"/>
          <ac:spMkLst>
            <pc:docMk/>
            <pc:sldMk cId="1813194231" sldId="348"/>
            <ac:spMk id="2" creationId="{92683B54-958D-9C59-813D-8DCA3933AA7F}"/>
          </ac:spMkLst>
        </pc:spChg>
        <pc:spChg chg="mod">
          <ac:chgData name="Song Seokil" userId="55e21934b449b532" providerId="LiveId" clId="{764BA1F0-E179-4259-91AE-FE7665784060}" dt="2022-08-30T05:55:52.522" v="2100" actId="20577"/>
          <ac:spMkLst>
            <pc:docMk/>
            <pc:sldMk cId="1813194231" sldId="348"/>
            <ac:spMk id="3" creationId="{B3BBBC89-1A84-C1AA-2FB1-2DB00B65924D}"/>
          </ac:spMkLst>
        </pc:spChg>
      </pc:sldChg>
      <pc:sldChg chg="modSp mod ord">
        <pc:chgData name="Song Seokil" userId="55e21934b449b532" providerId="LiveId" clId="{764BA1F0-E179-4259-91AE-FE7665784060}" dt="2022-08-30T05:58:08.425" v="2197"/>
        <pc:sldMkLst>
          <pc:docMk/>
          <pc:sldMk cId="649061339" sldId="349"/>
        </pc:sldMkLst>
        <pc:spChg chg="mod">
          <ac:chgData name="Song Seokil" userId="55e21934b449b532" providerId="LiveId" clId="{764BA1F0-E179-4259-91AE-FE7665784060}" dt="2022-08-30T05:57:40.767" v="2149"/>
          <ac:spMkLst>
            <pc:docMk/>
            <pc:sldMk cId="649061339" sldId="349"/>
            <ac:spMk id="2" creationId="{A8656D8D-E68D-DA91-D67B-AB1ED0A7E491}"/>
          </ac:spMkLst>
        </pc:spChg>
        <pc:spChg chg="mod">
          <ac:chgData name="Song Seokil" userId="55e21934b449b532" providerId="LiveId" clId="{764BA1F0-E179-4259-91AE-FE7665784060}" dt="2022-08-30T05:58:08.425" v="2197"/>
          <ac:spMkLst>
            <pc:docMk/>
            <pc:sldMk cId="649061339" sldId="349"/>
            <ac:spMk id="3" creationId="{522F2130-EF29-FE70-9A94-7237489E55A6}"/>
          </ac:spMkLst>
        </pc:spChg>
      </pc:sldChg>
      <pc:sldChg chg="modSp del mod">
        <pc:chgData name="Song Seokil" userId="55e21934b449b532" providerId="LiveId" clId="{764BA1F0-E179-4259-91AE-FE7665784060}" dt="2022-08-28T23:53:13.428" v="1429" actId="47"/>
        <pc:sldMkLst>
          <pc:docMk/>
          <pc:sldMk cId="1723765253" sldId="350"/>
        </pc:sldMkLst>
        <pc:spChg chg="mod">
          <ac:chgData name="Song Seokil" userId="55e21934b449b532" providerId="LiveId" clId="{764BA1F0-E179-4259-91AE-FE7665784060}" dt="2022-08-28T23:51:08.422" v="1340" actId="27636"/>
          <ac:spMkLst>
            <pc:docMk/>
            <pc:sldMk cId="1723765253" sldId="350"/>
            <ac:spMk id="3" creationId="{B0D9B59D-B45B-AE63-015D-DA561EED686B}"/>
          </ac:spMkLst>
        </pc:spChg>
      </pc:sldChg>
      <pc:sldChg chg="modSp mod ord">
        <pc:chgData name="Song Seokil" userId="55e21934b449b532" providerId="LiveId" clId="{764BA1F0-E179-4259-91AE-FE7665784060}" dt="2022-08-30T05:33:15.816" v="1657"/>
        <pc:sldMkLst>
          <pc:docMk/>
          <pc:sldMk cId="3142267821" sldId="351"/>
        </pc:sldMkLst>
        <pc:spChg chg="mod">
          <ac:chgData name="Song Seokil" userId="55e21934b449b532" providerId="LiveId" clId="{764BA1F0-E179-4259-91AE-FE7665784060}" dt="2022-08-28T23:53:33.797" v="1438"/>
          <ac:spMkLst>
            <pc:docMk/>
            <pc:sldMk cId="3142267821" sldId="351"/>
            <ac:spMk id="2" creationId="{2C9AC45F-6C6B-70FB-571B-35D2218B633D}"/>
          </ac:spMkLst>
        </pc:spChg>
        <pc:spChg chg="mod">
          <ac:chgData name="Song Seokil" userId="55e21934b449b532" providerId="LiveId" clId="{764BA1F0-E179-4259-91AE-FE7665784060}" dt="2022-08-28T23:57:33.264" v="1544" actId="5793"/>
          <ac:spMkLst>
            <pc:docMk/>
            <pc:sldMk cId="3142267821" sldId="351"/>
            <ac:spMk id="3" creationId="{5FB18649-BDB8-8964-E016-D3746D4298B5}"/>
          </ac:spMkLst>
        </pc:spChg>
      </pc:sldChg>
      <pc:sldChg chg="del">
        <pc:chgData name="Song Seokil" userId="55e21934b449b532" providerId="LiveId" clId="{764BA1F0-E179-4259-91AE-FE7665784060}" dt="2022-08-28T23:57:17.076" v="1532" actId="47"/>
        <pc:sldMkLst>
          <pc:docMk/>
          <pc:sldMk cId="1270184858" sldId="352"/>
        </pc:sldMkLst>
      </pc:sldChg>
      <pc:sldChg chg="modSp del mod">
        <pc:chgData name="Song Seokil" userId="55e21934b449b532" providerId="LiveId" clId="{764BA1F0-E179-4259-91AE-FE7665784060}" dt="2022-08-28T23:57:17.076" v="1532" actId="47"/>
        <pc:sldMkLst>
          <pc:docMk/>
          <pc:sldMk cId="3586785381" sldId="353"/>
        </pc:sldMkLst>
        <pc:spChg chg="mod">
          <ac:chgData name="Song Seokil" userId="55e21934b449b532" providerId="LiveId" clId="{764BA1F0-E179-4259-91AE-FE7665784060}" dt="2022-08-28T23:55:57.776" v="1480" actId="27636"/>
          <ac:spMkLst>
            <pc:docMk/>
            <pc:sldMk cId="3586785381" sldId="353"/>
            <ac:spMk id="3" creationId="{F6470AC0-3CA5-1993-7164-326E1695ED3E}"/>
          </ac:spMkLst>
        </pc:spChg>
      </pc:sldChg>
      <pc:sldChg chg="del">
        <pc:chgData name="Song Seokil" userId="55e21934b449b532" providerId="LiveId" clId="{764BA1F0-E179-4259-91AE-FE7665784060}" dt="2022-08-28T23:57:17.076" v="1532" actId="47"/>
        <pc:sldMkLst>
          <pc:docMk/>
          <pc:sldMk cId="389714387" sldId="354"/>
        </pc:sldMkLst>
      </pc:sldChg>
      <pc:sldChg chg="modSp new mod">
        <pc:chgData name="Song Seokil" userId="55e21934b449b532" providerId="LiveId" clId="{764BA1F0-E179-4259-91AE-FE7665784060}" dt="2022-08-30T05:55:38.150" v="2099" actId="20577"/>
        <pc:sldMkLst>
          <pc:docMk/>
          <pc:sldMk cId="3780897965" sldId="355"/>
        </pc:sldMkLst>
        <pc:spChg chg="mod">
          <ac:chgData name="Song Seokil" userId="55e21934b449b532" providerId="LiveId" clId="{764BA1F0-E179-4259-91AE-FE7665784060}" dt="2022-08-30T05:29:58.921" v="1638"/>
          <ac:spMkLst>
            <pc:docMk/>
            <pc:sldMk cId="3780897965" sldId="355"/>
            <ac:spMk id="2" creationId="{06AA381B-B5EA-AC05-190E-CE7523881952}"/>
          </ac:spMkLst>
        </pc:spChg>
        <pc:spChg chg="mod">
          <ac:chgData name="Song Seokil" userId="55e21934b449b532" providerId="LiveId" clId="{764BA1F0-E179-4259-91AE-FE7665784060}" dt="2022-08-30T05:55:38.150" v="2099" actId="20577"/>
          <ac:spMkLst>
            <pc:docMk/>
            <pc:sldMk cId="3780897965" sldId="355"/>
            <ac:spMk id="3" creationId="{8BD9743C-4362-84B8-8E65-6741B1181B46}"/>
          </ac:spMkLst>
        </pc:spChg>
      </pc:sldChg>
      <pc:sldChg chg="add">
        <pc:chgData name="Song Seokil" userId="55e21934b449b532" providerId="LiveId" clId="{764BA1F0-E179-4259-91AE-FE7665784060}" dt="2022-08-29T00:01:27.095" v="1566"/>
        <pc:sldMkLst>
          <pc:docMk/>
          <pc:sldMk cId="1598645966" sldId="356"/>
        </pc:sldMkLst>
      </pc:sldChg>
      <pc:sldChg chg="modSp new mod">
        <pc:chgData name="Song Seokil" userId="55e21934b449b532" providerId="LiveId" clId="{764BA1F0-E179-4259-91AE-FE7665784060}" dt="2022-08-30T05:35:50.691" v="1788" actId="404"/>
        <pc:sldMkLst>
          <pc:docMk/>
          <pc:sldMk cId="4041692220" sldId="357"/>
        </pc:sldMkLst>
        <pc:spChg chg="mod">
          <ac:chgData name="Song Seokil" userId="55e21934b449b532" providerId="LiveId" clId="{764BA1F0-E179-4259-91AE-FE7665784060}" dt="2022-08-30T05:35:50.691" v="1788" actId="404"/>
          <ac:spMkLst>
            <pc:docMk/>
            <pc:sldMk cId="4041692220" sldId="357"/>
            <ac:spMk id="2" creationId="{2C4E028F-F7D9-CEFB-A22E-3F0F341ED68F}"/>
          </ac:spMkLst>
        </pc:spChg>
      </pc:sldChg>
      <pc:sldChg chg="modSp add mod">
        <pc:chgData name="Song Seokil" userId="55e21934b449b532" providerId="LiveId" clId="{764BA1F0-E179-4259-91AE-FE7665784060}" dt="2022-08-30T05:35:14.864" v="1774" actId="404"/>
        <pc:sldMkLst>
          <pc:docMk/>
          <pc:sldMk cId="1706973430" sldId="358"/>
        </pc:sldMkLst>
        <pc:spChg chg="mod">
          <ac:chgData name="Song Seokil" userId="55e21934b449b532" providerId="LiveId" clId="{764BA1F0-E179-4259-91AE-FE7665784060}" dt="2022-08-30T05:35:14.864" v="1774" actId="404"/>
          <ac:spMkLst>
            <pc:docMk/>
            <pc:sldMk cId="1706973430" sldId="358"/>
            <ac:spMk id="2" creationId="{2C4E028F-F7D9-CEFB-A22E-3F0F341ED68F}"/>
          </ac:spMkLst>
        </pc:spChg>
      </pc:sldChg>
      <pc:sldChg chg="modSp add mod">
        <pc:chgData name="Song Seokil" userId="55e21934b449b532" providerId="LiveId" clId="{764BA1F0-E179-4259-91AE-FE7665784060}" dt="2022-08-30T05:35:40.706" v="1787" actId="20577"/>
        <pc:sldMkLst>
          <pc:docMk/>
          <pc:sldMk cId="1761163034" sldId="359"/>
        </pc:sldMkLst>
        <pc:spChg chg="mod">
          <ac:chgData name="Song Seokil" userId="55e21934b449b532" providerId="LiveId" clId="{764BA1F0-E179-4259-91AE-FE7665784060}" dt="2022-08-30T05:35:40.706" v="1787" actId="20577"/>
          <ac:spMkLst>
            <pc:docMk/>
            <pc:sldMk cId="1761163034" sldId="359"/>
            <ac:spMk id="2" creationId="{2C4E028F-F7D9-CEFB-A22E-3F0F341ED68F}"/>
          </ac:spMkLst>
        </pc:spChg>
      </pc:sldChg>
    </pc:docChg>
  </pc:docChgLst>
  <pc:docChgLst>
    <pc:chgData name="Song Seokil" userId="55e21934b449b532" providerId="LiveId" clId="{18FF1C94-001D-4003-BC3B-E6E86E230711}"/>
    <pc:docChg chg="undo redo custSel addSld delSld modSld">
      <pc:chgData name="Song Seokil" userId="55e21934b449b532" providerId="LiveId" clId="{18FF1C94-001D-4003-BC3B-E6E86E230711}" dt="2022-06-03T04:50:15.194" v="4715" actId="6549"/>
      <pc:docMkLst>
        <pc:docMk/>
      </pc:docMkLst>
      <pc:sldChg chg="modSp mod">
        <pc:chgData name="Song Seokil" userId="55e21934b449b532" providerId="LiveId" clId="{18FF1C94-001D-4003-BC3B-E6E86E230711}" dt="2022-06-03T03:19:21.376" v="80" actId="20577"/>
        <pc:sldMkLst>
          <pc:docMk/>
          <pc:sldMk cId="270456694" sldId="256"/>
        </pc:sldMkLst>
        <pc:spChg chg="mod">
          <ac:chgData name="Song Seokil" userId="55e21934b449b532" providerId="LiveId" clId="{18FF1C94-001D-4003-BC3B-E6E86E230711}" dt="2022-06-03T03:19:21.376" v="80" actId="20577"/>
          <ac:spMkLst>
            <pc:docMk/>
            <pc:sldMk cId="270456694" sldId="256"/>
            <ac:spMk id="2" creationId="{0F045604-65DC-4B9E-B66B-29FE92886330}"/>
          </ac:spMkLst>
        </pc:spChg>
        <pc:spChg chg="mod">
          <ac:chgData name="Song Seokil" userId="55e21934b449b532" providerId="LiveId" clId="{18FF1C94-001D-4003-BC3B-E6E86E230711}" dt="2022-06-03T03:19:07.547" v="47" actId="20577"/>
          <ac:spMkLst>
            <pc:docMk/>
            <pc:sldMk cId="270456694" sldId="256"/>
            <ac:spMk id="3" creationId="{7C51EAE4-AF21-444C-A616-25A64899C55B}"/>
          </ac:spMkLst>
        </pc:spChg>
      </pc:sldChg>
      <pc:sldChg chg="addSp delSp modSp mod">
        <pc:chgData name="Song Seokil" userId="55e21934b449b532" providerId="LiveId" clId="{18FF1C94-001D-4003-BC3B-E6E86E230711}" dt="2022-06-03T03:53:13.519" v="1565"/>
        <pc:sldMkLst>
          <pc:docMk/>
          <pc:sldMk cId="236467780" sldId="257"/>
        </pc:sldMkLst>
        <pc:spChg chg="mod">
          <ac:chgData name="Song Seokil" userId="55e21934b449b532" providerId="LiveId" clId="{18FF1C94-001D-4003-BC3B-E6E86E230711}" dt="2022-06-03T03:47:30.428" v="1544"/>
          <ac:spMkLst>
            <pc:docMk/>
            <pc:sldMk cId="236467780" sldId="257"/>
            <ac:spMk id="2" creationId="{0DB0522A-1313-4EEA-B74C-5B704F0998B3}"/>
          </ac:spMkLst>
        </pc:spChg>
        <pc:spChg chg="mod">
          <ac:chgData name="Song Seokil" userId="55e21934b449b532" providerId="LiveId" clId="{18FF1C94-001D-4003-BC3B-E6E86E230711}" dt="2022-06-03T03:53:13.519" v="1565"/>
          <ac:spMkLst>
            <pc:docMk/>
            <pc:sldMk cId="236467780" sldId="257"/>
            <ac:spMk id="3" creationId="{36FB0CD3-2B0E-494A-86F8-1D2EC1D9AE0B}"/>
          </ac:spMkLst>
        </pc:spChg>
        <pc:spChg chg="mod">
          <ac:chgData name="Song Seokil" userId="55e21934b449b532" providerId="LiveId" clId="{18FF1C94-001D-4003-BC3B-E6E86E230711}" dt="2022-06-03T03:47:30.428" v="1544"/>
          <ac:spMkLst>
            <pc:docMk/>
            <pc:sldMk cId="236467780" sldId="257"/>
            <ac:spMk id="4" creationId="{9D7D0C69-9A0F-4FA4-BD23-8611936620DC}"/>
          </ac:spMkLst>
        </pc:spChg>
        <pc:spChg chg="mod">
          <ac:chgData name="Song Seokil" userId="55e21934b449b532" providerId="LiveId" clId="{18FF1C94-001D-4003-BC3B-E6E86E230711}" dt="2022-06-03T03:47:30.428" v="1544"/>
          <ac:spMkLst>
            <pc:docMk/>
            <pc:sldMk cId="236467780" sldId="257"/>
            <ac:spMk id="5" creationId="{418823B8-6047-4C4B-87A8-43CC389C847A}"/>
          </ac:spMkLst>
        </pc:spChg>
        <pc:spChg chg="mod">
          <ac:chgData name="Song Seokil" userId="55e21934b449b532" providerId="LiveId" clId="{18FF1C94-001D-4003-BC3B-E6E86E230711}" dt="2022-06-03T03:47:30.428" v="1544"/>
          <ac:spMkLst>
            <pc:docMk/>
            <pc:sldMk cId="236467780" sldId="257"/>
            <ac:spMk id="6" creationId="{D304D4B1-BDDC-4738-B14C-044FF3E624CB}"/>
          </ac:spMkLst>
        </pc:spChg>
        <pc:spChg chg="add del mod">
          <ac:chgData name="Song Seokil" userId="55e21934b449b532" providerId="LiveId" clId="{18FF1C94-001D-4003-BC3B-E6E86E230711}" dt="2022-06-03T03:47:30.428" v="1544"/>
          <ac:spMkLst>
            <pc:docMk/>
            <pc:sldMk cId="236467780" sldId="257"/>
            <ac:spMk id="7" creationId="{2161B6EC-E708-C74F-4816-5FB95E10867F}"/>
          </ac:spMkLst>
        </pc:spChg>
        <pc:spChg chg="add del mod">
          <ac:chgData name="Song Seokil" userId="55e21934b449b532" providerId="LiveId" clId="{18FF1C94-001D-4003-BC3B-E6E86E230711}" dt="2022-06-03T03:47:30.428" v="1544"/>
          <ac:spMkLst>
            <pc:docMk/>
            <pc:sldMk cId="236467780" sldId="257"/>
            <ac:spMk id="8" creationId="{2A0E492F-6BE7-D318-E219-918F4545E390}"/>
          </ac:spMkLst>
        </pc:spChg>
        <pc:spChg chg="add del mod">
          <ac:chgData name="Song Seokil" userId="55e21934b449b532" providerId="LiveId" clId="{18FF1C94-001D-4003-BC3B-E6E86E230711}" dt="2022-06-03T03:47:30.428" v="1544"/>
          <ac:spMkLst>
            <pc:docMk/>
            <pc:sldMk cId="236467780" sldId="257"/>
            <ac:spMk id="9" creationId="{9BE8E7E2-629E-B3EB-2AE9-2218613867B9}"/>
          </ac:spMkLst>
        </pc:spChg>
        <pc:spChg chg="add del mod">
          <ac:chgData name="Song Seokil" userId="55e21934b449b532" providerId="LiveId" clId="{18FF1C94-001D-4003-BC3B-E6E86E230711}" dt="2022-06-03T03:47:30.428" v="1544"/>
          <ac:spMkLst>
            <pc:docMk/>
            <pc:sldMk cId="236467780" sldId="257"/>
            <ac:spMk id="10" creationId="{87137100-DE2F-5037-5C5E-474AE08D106E}"/>
          </ac:spMkLst>
        </pc:spChg>
        <pc:spChg chg="add del mod">
          <ac:chgData name="Song Seokil" userId="55e21934b449b532" providerId="LiveId" clId="{18FF1C94-001D-4003-BC3B-E6E86E230711}" dt="2022-06-03T03:47:30.428" v="1544"/>
          <ac:spMkLst>
            <pc:docMk/>
            <pc:sldMk cId="236467780" sldId="257"/>
            <ac:spMk id="11" creationId="{B95D81DC-B85D-54A3-5A92-542AA9321164}"/>
          </ac:spMkLst>
        </pc:spChg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1247344593" sldId="258"/>
        </pc:sldMkLst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2369123153" sldId="259"/>
        </pc:sldMkLst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1764675791" sldId="260"/>
        </pc:sldMkLst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3642437433" sldId="261"/>
        </pc:sldMkLst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966960825" sldId="262"/>
        </pc:sldMkLst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336405519" sldId="263"/>
        </pc:sldMkLst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974125703" sldId="264"/>
        </pc:sldMkLst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3331871327" sldId="265"/>
        </pc:sldMkLst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3213786405" sldId="266"/>
        </pc:sldMkLst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2063874523" sldId="267"/>
        </pc:sldMkLst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3457271579" sldId="268"/>
        </pc:sldMkLst>
      </pc:sldChg>
      <pc:sldChg chg="del">
        <pc:chgData name="Song Seokil" userId="55e21934b449b532" providerId="LiveId" clId="{18FF1C94-001D-4003-BC3B-E6E86E230711}" dt="2022-06-03T04:20:19.929" v="4096" actId="47"/>
        <pc:sldMkLst>
          <pc:docMk/>
          <pc:sldMk cId="685956049" sldId="269"/>
        </pc:sldMkLst>
      </pc:sldChg>
      <pc:sldChg chg="addSp delSp modSp mod">
        <pc:chgData name="Song Seokil" userId="55e21934b449b532" providerId="LiveId" clId="{18FF1C94-001D-4003-BC3B-E6E86E230711}" dt="2022-06-03T03:25:32.649" v="108" actId="1076"/>
        <pc:sldMkLst>
          <pc:docMk/>
          <pc:sldMk cId="1445639925" sldId="270"/>
        </pc:sldMkLst>
        <pc:spChg chg="add del mod">
          <ac:chgData name="Song Seokil" userId="55e21934b449b532" providerId="LiveId" clId="{18FF1C94-001D-4003-BC3B-E6E86E230711}" dt="2022-06-03T03:24:14.502" v="85"/>
          <ac:spMkLst>
            <pc:docMk/>
            <pc:sldMk cId="1445639925" sldId="270"/>
            <ac:spMk id="2" creationId="{7C37608F-B1D3-5AF4-E434-FDE09D01E701}"/>
          </ac:spMkLst>
        </pc:spChg>
        <pc:spChg chg="mod">
          <ac:chgData name="Song Seokil" userId="55e21934b449b532" providerId="LiveId" clId="{18FF1C94-001D-4003-BC3B-E6E86E230711}" dt="2022-06-03T03:24:14.502" v="85"/>
          <ac:spMkLst>
            <pc:docMk/>
            <pc:sldMk cId="1445639925" sldId="270"/>
            <ac:spMk id="3" creationId="{6F487997-4D81-434F-8D57-095A56114763}"/>
          </ac:spMkLst>
        </pc:spChg>
        <pc:spChg chg="mod">
          <ac:chgData name="Song Seokil" userId="55e21934b449b532" providerId="LiveId" clId="{18FF1C94-001D-4003-BC3B-E6E86E230711}" dt="2022-06-03T03:24:14.502" v="85"/>
          <ac:spMkLst>
            <pc:docMk/>
            <pc:sldMk cId="1445639925" sldId="270"/>
            <ac:spMk id="4" creationId="{6006CAF6-6577-4C77-AB3B-2A0DC9E90B71}"/>
          </ac:spMkLst>
        </pc:spChg>
        <pc:spChg chg="mod">
          <ac:chgData name="Song Seokil" userId="55e21934b449b532" providerId="LiveId" clId="{18FF1C94-001D-4003-BC3B-E6E86E230711}" dt="2022-06-03T03:24:14.502" v="85"/>
          <ac:spMkLst>
            <pc:docMk/>
            <pc:sldMk cId="1445639925" sldId="270"/>
            <ac:spMk id="5" creationId="{F65BFE71-BBC2-4BBA-8E93-3EBDD1BBF0DD}"/>
          </ac:spMkLst>
        </pc:spChg>
        <pc:spChg chg="add del mod">
          <ac:chgData name="Song Seokil" userId="55e21934b449b532" providerId="LiveId" clId="{18FF1C94-001D-4003-BC3B-E6E86E230711}" dt="2022-06-03T03:24:14.502" v="85"/>
          <ac:spMkLst>
            <pc:docMk/>
            <pc:sldMk cId="1445639925" sldId="270"/>
            <ac:spMk id="6" creationId="{544C7DF0-08B7-20DA-7114-8E01A4056788}"/>
          </ac:spMkLst>
        </pc:spChg>
        <pc:spChg chg="mod">
          <ac:chgData name="Song Seokil" userId="55e21934b449b532" providerId="LiveId" clId="{18FF1C94-001D-4003-BC3B-E6E86E230711}" dt="2022-06-03T03:24:14.502" v="85"/>
          <ac:spMkLst>
            <pc:docMk/>
            <pc:sldMk cId="1445639925" sldId="270"/>
            <ac:spMk id="8" creationId="{A19CF127-68B0-4C8C-A17F-0BDE2BE3ACBB}"/>
          </ac:spMkLst>
        </pc:spChg>
        <pc:spChg chg="mod">
          <ac:chgData name="Song Seokil" userId="55e21934b449b532" providerId="LiveId" clId="{18FF1C94-001D-4003-BC3B-E6E86E230711}" dt="2022-06-03T03:25:20.214" v="107" actId="15"/>
          <ac:spMkLst>
            <pc:docMk/>
            <pc:sldMk cId="1445639925" sldId="270"/>
            <ac:spMk id="9" creationId="{37CEC79A-0367-4CFD-BA4B-0A98D173BD3A}"/>
          </ac:spMkLst>
        </pc:spChg>
        <pc:spChg chg="add del mod">
          <ac:chgData name="Song Seokil" userId="55e21934b449b532" providerId="LiveId" clId="{18FF1C94-001D-4003-BC3B-E6E86E230711}" dt="2022-06-03T03:24:14.502" v="85"/>
          <ac:spMkLst>
            <pc:docMk/>
            <pc:sldMk cId="1445639925" sldId="270"/>
            <ac:spMk id="10" creationId="{F7B544ED-ECB1-E494-1B82-59C92E9F0749}"/>
          </ac:spMkLst>
        </pc:spChg>
        <pc:spChg chg="add del mod">
          <ac:chgData name="Song Seokil" userId="55e21934b449b532" providerId="LiveId" clId="{18FF1C94-001D-4003-BC3B-E6E86E230711}" dt="2022-06-03T03:24:14.502" v="85"/>
          <ac:spMkLst>
            <pc:docMk/>
            <pc:sldMk cId="1445639925" sldId="270"/>
            <ac:spMk id="11" creationId="{40F48977-35A3-0994-89BD-F994D38CCB99}"/>
          </ac:spMkLst>
        </pc:spChg>
        <pc:spChg chg="add del mod">
          <ac:chgData name="Song Seokil" userId="55e21934b449b532" providerId="LiveId" clId="{18FF1C94-001D-4003-BC3B-E6E86E230711}" dt="2022-06-03T03:24:14.502" v="85"/>
          <ac:spMkLst>
            <pc:docMk/>
            <pc:sldMk cId="1445639925" sldId="270"/>
            <ac:spMk id="12" creationId="{BB9D1D44-A095-67E9-2125-0A82AD1D7AD7}"/>
          </ac:spMkLst>
        </pc:spChg>
        <pc:picChg chg="mod">
          <ac:chgData name="Song Seokil" userId="55e21934b449b532" providerId="LiveId" clId="{18FF1C94-001D-4003-BC3B-E6E86E230711}" dt="2022-06-03T03:25:32.649" v="108" actId="1076"/>
          <ac:picMkLst>
            <pc:docMk/>
            <pc:sldMk cId="1445639925" sldId="270"/>
            <ac:picMk id="7" creationId="{E27F7618-42DA-4789-A00C-1B9810466EEB}"/>
          </ac:picMkLst>
        </pc:picChg>
      </pc:sldChg>
      <pc:sldChg chg="modSp new mod">
        <pc:chgData name="Song Seokil" userId="55e21934b449b532" providerId="LiveId" clId="{18FF1C94-001D-4003-BC3B-E6E86E230711}" dt="2022-06-03T04:24:08.310" v="4566" actId="404"/>
        <pc:sldMkLst>
          <pc:docMk/>
          <pc:sldMk cId="3552238157" sldId="271"/>
        </pc:sldMkLst>
        <pc:spChg chg="mod">
          <ac:chgData name="Song Seokil" userId="55e21934b449b532" providerId="LiveId" clId="{18FF1C94-001D-4003-BC3B-E6E86E230711}" dt="2022-06-03T03:25:44.546" v="110"/>
          <ac:spMkLst>
            <pc:docMk/>
            <pc:sldMk cId="3552238157" sldId="271"/>
            <ac:spMk id="2" creationId="{D95AB66C-5DEE-BB64-78E8-025BBE9A0A45}"/>
          </ac:spMkLst>
        </pc:spChg>
        <pc:spChg chg="mod">
          <ac:chgData name="Song Seokil" userId="55e21934b449b532" providerId="LiveId" clId="{18FF1C94-001D-4003-BC3B-E6E86E230711}" dt="2022-06-03T04:24:08.310" v="4566" actId="404"/>
          <ac:spMkLst>
            <pc:docMk/>
            <pc:sldMk cId="3552238157" sldId="271"/>
            <ac:spMk id="3" creationId="{381C522C-78FE-228F-5A11-195FB61CD99D}"/>
          </ac:spMkLst>
        </pc:spChg>
      </pc:sldChg>
      <pc:sldChg chg="modSp new mod chgLayout">
        <pc:chgData name="Song Seokil" userId="55e21934b449b532" providerId="LiveId" clId="{18FF1C94-001D-4003-BC3B-E6E86E230711}" dt="2022-06-03T03:58:00.934" v="1764" actId="20577"/>
        <pc:sldMkLst>
          <pc:docMk/>
          <pc:sldMk cId="4023708438" sldId="272"/>
        </pc:sldMkLst>
        <pc:spChg chg="mod ord">
          <ac:chgData name="Song Seokil" userId="55e21934b449b532" providerId="LiveId" clId="{18FF1C94-001D-4003-BC3B-E6E86E230711}" dt="2022-06-03T03:35:59.507" v="930" actId="700"/>
          <ac:spMkLst>
            <pc:docMk/>
            <pc:sldMk cId="4023708438" sldId="272"/>
            <ac:spMk id="2" creationId="{36C9F469-3BBF-A021-B087-FC54909BFD9E}"/>
          </ac:spMkLst>
        </pc:spChg>
        <pc:spChg chg="mod ord">
          <ac:chgData name="Song Seokil" userId="55e21934b449b532" providerId="LiveId" clId="{18FF1C94-001D-4003-BC3B-E6E86E230711}" dt="2022-06-03T03:58:00.934" v="1764" actId="20577"/>
          <ac:spMkLst>
            <pc:docMk/>
            <pc:sldMk cId="4023708438" sldId="272"/>
            <ac:spMk id="3" creationId="{593A7A70-E511-5BB2-9478-575BF87119E0}"/>
          </ac:spMkLst>
        </pc:spChg>
        <pc:spChg chg="mod ord">
          <ac:chgData name="Song Seokil" userId="55e21934b449b532" providerId="LiveId" clId="{18FF1C94-001D-4003-BC3B-E6E86E230711}" dt="2022-06-03T03:35:59.507" v="930" actId="700"/>
          <ac:spMkLst>
            <pc:docMk/>
            <pc:sldMk cId="4023708438" sldId="272"/>
            <ac:spMk id="4" creationId="{134B25D3-7D84-9272-C7D1-AB817E2FD088}"/>
          </ac:spMkLst>
        </pc:spChg>
        <pc:spChg chg="mod ord">
          <ac:chgData name="Song Seokil" userId="55e21934b449b532" providerId="LiveId" clId="{18FF1C94-001D-4003-BC3B-E6E86E230711}" dt="2022-06-03T03:35:59.507" v="930" actId="700"/>
          <ac:spMkLst>
            <pc:docMk/>
            <pc:sldMk cId="4023708438" sldId="272"/>
            <ac:spMk id="5" creationId="{F59929BE-ECE3-21B3-9CF2-3F4D6CE017D5}"/>
          </ac:spMkLst>
        </pc:spChg>
        <pc:spChg chg="mod ord">
          <ac:chgData name="Song Seokil" userId="55e21934b449b532" providerId="LiveId" clId="{18FF1C94-001D-4003-BC3B-E6E86E230711}" dt="2022-06-03T03:35:59.507" v="930" actId="700"/>
          <ac:spMkLst>
            <pc:docMk/>
            <pc:sldMk cId="4023708438" sldId="272"/>
            <ac:spMk id="6" creationId="{1AD694E4-B383-BF39-0963-4900544E08E6}"/>
          </ac:spMkLst>
        </pc:spChg>
      </pc:sldChg>
      <pc:sldChg chg="new del">
        <pc:chgData name="Song Seokil" userId="55e21934b449b532" providerId="LiveId" clId="{18FF1C94-001D-4003-BC3B-E6E86E230711}" dt="2022-06-03T03:36:27.029" v="935" actId="47"/>
        <pc:sldMkLst>
          <pc:docMk/>
          <pc:sldMk cId="634617869" sldId="273"/>
        </pc:sldMkLst>
      </pc:sldChg>
      <pc:sldChg chg="modSp add mod">
        <pc:chgData name="Song Seokil" userId="55e21934b449b532" providerId="LiveId" clId="{18FF1C94-001D-4003-BC3B-E6E86E230711}" dt="2022-06-03T04:00:12.199" v="2161" actId="20577"/>
        <pc:sldMkLst>
          <pc:docMk/>
          <pc:sldMk cId="1203445806" sldId="274"/>
        </pc:sldMkLst>
        <pc:spChg chg="mod">
          <ac:chgData name="Song Seokil" userId="55e21934b449b532" providerId="LiveId" clId="{18FF1C94-001D-4003-BC3B-E6E86E230711}" dt="2022-06-03T04:00:12.199" v="2161" actId="20577"/>
          <ac:spMkLst>
            <pc:docMk/>
            <pc:sldMk cId="1203445806" sldId="274"/>
            <ac:spMk id="3" creationId="{381C522C-78FE-228F-5A11-195FB61CD99D}"/>
          </ac:spMkLst>
        </pc:spChg>
      </pc:sldChg>
      <pc:sldChg chg="modSp new mod">
        <pc:chgData name="Song Seokil" userId="55e21934b449b532" providerId="LiveId" clId="{18FF1C94-001D-4003-BC3B-E6E86E230711}" dt="2022-06-03T04:50:15.194" v="4715" actId="6549"/>
        <pc:sldMkLst>
          <pc:docMk/>
          <pc:sldMk cId="2532135031" sldId="275"/>
        </pc:sldMkLst>
        <pc:spChg chg="mod">
          <ac:chgData name="Song Seokil" userId="55e21934b449b532" providerId="LiveId" clId="{18FF1C94-001D-4003-BC3B-E6E86E230711}" dt="2022-06-03T04:00:49.436" v="2253" actId="20577"/>
          <ac:spMkLst>
            <pc:docMk/>
            <pc:sldMk cId="2532135031" sldId="275"/>
            <ac:spMk id="2" creationId="{52AB29EB-8502-9DE9-83C6-8FF31770ADE1}"/>
          </ac:spMkLst>
        </pc:spChg>
        <pc:spChg chg="mod">
          <ac:chgData name="Song Seokil" userId="55e21934b449b532" providerId="LiveId" clId="{18FF1C94-001D-4003-BC3B-E6E86E230711}" dt="2022-06-03T04:50:15.194" v="4715" actId="6549"/>
          <ac:spMkLst>
            <pc:docMk/>
            <pc:sldMk cId="2532135031" sldId="275"/>
            <ac:spMk id="3" creationId="{08980CDE-6E1B-6BED-DFFA-5ED4438B0205}"/>
          </ac:spMkLst>
        </pc:spChg>
      </pc:sldChg>
      <pc:sldChg chg="addSp delSp modSp new mod modClrScheme chgLayout">
        <pc:chgData name="Song Seokil" userId="55e21934b449b532" providerId="LiveId" clId="{18FF1C94-001D-4003-BC3B-E6E86E230711}" dt="2022-06-03T04:24:29.654" v="4593" actId="20577"/>
        <pc:sldMkLst>
          <pc:docMk/>
          <pc:sldMk cId="2494024494" sldId="276"/>
        </pc:sldMkLst>
        <pc:spChg chg="del mod ord">
          <ac:chgData name="Song Seokil" userId="55e21934b449b532" providerId="LiveId" clId="{18FF1C94-001D-4003-BC3B-E6E86E230711}" dt="2022-06-03T04:09:37.936" v="3724" actId="700"/>
          <ac:spMkLst>
            <pc:docMk/>
            <pc:sldMk cId="2494024494" sldId="276"/>
            <ac:spMk id="2" creationId="{4257EE4E-609F-3F00-99AF-552406C8DDA8}"/>
          </ac:spMkLst>
        </pc:spChg>
        <pc:spChg chg="del">
          <ac:chgData name="Song Seokil" userId="55e21934b449b532" providerId="LiveId" clId="{18FF1C94-001D-4003-BC3B-E6E86E230711}" dt="2022-06-03T04:09:37.936" v="3724" actId="700"/>
          <ac:spMkLst>
            <pc:docMk/>
            <pc:sldMk cId="2494024494" sldId="276"/>
            <ac:spMk id="3" creationId="{AB754A84-02C0-F8EA-5B69-60B1E3033B87}"/>
          </ac:spMkLst>
        </pc:spChg>
        <pc:spChg chg="mod ord">
          <ac:chgData name="Song Seokil" userId="55e21934b449b532" providerId="LiveId" clId="{18FF1C94-001D-4003-BC3B-E6E86E230711}" dt="2022-06-03T04:14:41.922" v="3920" actId="700"/>
          <ac:spMkLst>
            <pc:docMk/>
            <pc:sldMk cId="2494024494" sldId="276"/>
            <ac:spMk id="4" creationId="{921FBE40-89FA-2F72-2A0C-D9E04670F427}"/>
          </ac:spMkLst>
        </pc:spChg>
        <pc:spChg chg="mod ord">
          <ac:chgData name="Song Seokil" userId="55e21934b449b532" providerId="LiveId" clId="{18FF1C94-001D-4003-BC3B-E6E86E230711}" dt="2022-06-03T04:14:41.922" v="3920" actId="700"/>
          <ac:spMkLst>
            <pc:docMk/>
            <pc:sldMk cId="2494024494" sldId="276"/>
            <ac:spMk id="5" creationId="{1260959E-E4EF-F8C7-E618-98410CD3061A}"/>
          </ac:spMkLst>
        </pc:spChg>
        <pc:spChg chg="mod ord">
          <ac:chgData name="Song Seokil" userId="55e21934b449b532" providerId="LiveId" clId="{18FF1C94-001D-4003-BC3B-E6E86E230711}" dt="2022-06-03T04:14:41.922" v="3920" actId="700"/>
          <ac:spMkLst>
            <pc:docMk/>
            <pc:sldMk cId="2494024494" sldId="276"/>
            <ac:spMk id="6" creationId="{93E7C53C-3B5D-EE65-4665-9F95803A4EFB}"/>
          </ac:spMkLst>
        </pc:spChg>
        <pc:spChg chg="add mod ord">
          <ac:chgData name="Song Seokil" userId="55e21934b449b532" providerId="LiveId" clId="{18FF1C94-001D-4003-BC3B-E6E86E230711}" dt="2022-06-03T04:14:41.922" v="3920" actId="700"/>
          <ac:spMkLst>
            <pc:docMk/>
            <pc:sldMk cId="2494024494" sldId="276"/>
            <ac:spMk id="7" creationId="{CDF0A406-A751-EAA3-266C-7226B1F6569F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8" creationId="{03D7E1BE-B7E9-1C31-EC90-F780E645A638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9" creationId="{467B93A4-567E-5F2E-FABB-30EA30A09454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10" creationId="{75676649-797F-D419-2FB1-721C2EAEEED1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11" creationId="{20AF50FF-77F5-62DE-D909-6D4A9B83F655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12" creationId="{6A50E74D-D73F-0216-CE3D-87F169D16264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13" creationId="{C1B9C9DD-B7D4-865E-A5C4-822C3922F1FD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14" creationId="{B839F8E8-2397-E191-7413-0AD462A26EB6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15" creationId="{D16FD159-D5E2-8DAE-7DFD-4C32DE3AA5F8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16" creationId="{F5A84A4D-AEC8-8E1B-6DDD-D4466E6B340E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17" creationId="{9BCB6F03-9252-C249-0C60-53BFB309341D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18" creationId="{9FD3F493-A70D-8A51-D204-51534ED4DBBE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19" creationId="{DDA4CED0-C0DA-D754-85AA-68738D11C34F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20" creationId="{E32CD335-EBEF-027A-0AA6-1B13D047A68E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21" creationId="{5723046B-9A15-2FD1-8DC1-E47B7623D645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22" creationId="{C919A4FB-0BBC-79C9-AA0D-7B45665BDF87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23" creationId="{741DABB9-A896-D9CD-7D8A-8B70F2FE1279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24" creationId="{EC00F359-650E-E5EB-C4C1-8C2CFC0D1E0D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25" creationId="{BC64404D-0500-948C-A6E5-CA8346A06292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26" creationId="{9D8F5562-95C7-ED54-0BD8-57E17B597CF8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27" creationId="{E240BECB-07B3-3FA2-F5C4-A9E122549CA9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28" creationId="{27B5527D-E981-3584-B7E4-458AF47D2182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29" creationId="{29B2FB85-8F4D-DBE6-033A-53C32F9BFE3B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30" creationId="{A77F916C-43DB-E445-01C1-18D91F8684CB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31" creationId="{9E70042B-7784-21AD-A86F-0CB058E300DE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32" creationId="{D269B757-BB90-6114-1C6F-17B3B75F9184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33" creationId="{7A61C650-8EF2-9C1A-947D-F267507DF047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34" creationId="{5A0982B6-AB9F-E0F0-C5A4-2CB2F0C93201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35" creationId="{7DE19641-2AD5-36FD-0667-A0F065295632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36" creationId="{9D1E5A6B-8A9E-96DF-2DDF-0E3B67922F25}"/>
          </ac:spMkLst>
        </pc:spChg>
        <pc:spChg chg="add mod">
          <ac:chgData name="Song Seokil" userId="55e21934b449b532" providerId="LiveId" clId="{18FF1C94-001D-4003-BC3B-E6E86E230711}" dt="2022-06-03T04:24:29.654" v="4593" actId="20577"/>
          <ac:spMkLst>
            <pc:docMk/>
            <pc:sldMk cId="2494024494" sldId="276"/>
            <ac:spMk id="37" creationId="{CA4DE680-319A-5C34-F8B9-269952BFA343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38" creationId="{3ED7492C-37E0-1939-F887-61267213173F}"/>
          </ac:spMkLst>
        </pc:spChg>
        <pc:spChg chg="add mod ord">
          <ac:chgData name="Song Seokil" userId="55e21934b449b532" providerId="LiveId" clId="{18FF1C94-001D-4003-BC3B-E6E86E230711}" dt="2022-06-03T04:14:56.189" v="3981" actId="1076"/>
          <ac:spMkLst>
            <pc:docMk/>
            <pc:sldMk cId="2494024494" sldId="276"/>
            <ac:spMk id="39" creationId="{37315EC7-1768-CD89-6B6F-435B44B5BD73}"/>
          </ac:spMkLst>
        </pc:spChg>
      </pc:sldChg>
      <pc:sldChg chg="modSp new mod">
        <pc:chgData name="Song Seokil" userId="55e21934b449b532" providerId="LiveId" clId="{18FF1C94-001D-4003-BC3B-E6E86E230711}" dt="2022-06-03T04:23:22.432" v="4565" actId="20577"/>
        <pc:sldMkLst>
          <pc:docMk/>
          <pc:sldMk cId="1464332151" sldId="277"/>
        </pc:sldMkLst>
        <pc:spChg chg="mod">
          <ac:chgData name="Song Seokil" userId="55e21934b449b532" providerId="LiveId" clId="{18FF1C94-001D-4003-BC3B-E6E86E230711}" dt="2022-06-03T04:20:27.926" v="4117" actId="20577"/>
          <ac:spMkLst>
            <pc:docMk/>
            <pc:sldMk cId="1464332151" sldId="277"/>
            <ac:spMk id="2" creationId="{8953325D-B04D-8F06-1495-33407CE5B790}"/>
          </ac:spMkLst>
        </pc:spChg>
        <pc:spChg chg="mod">
          <ac:chgData name="Song Seokil" userId="55e21934b449b532" providerId="LiveId" clId="{18FF1C94-001D-4003-BC3B-E6E86E230711}" dt="2022-06-03T04:23:22.432" v="4565" actId="20577"/>
          <ac:spMkLst>
            <pc:docMk/>
            <pc:sldMk cId="1464332151" sldId="277"/>
            <ac:spMk id="3" creationId="{9735CDDB-A596-2B20-7695-2A988973939D}"/>
          </ac:spMkLst>
        </pc:spChg>
      </pc:sldChg>
    </pc:docChg>
  </pc:docChgLst>
  <pc:docChgLst>
    <pc:chgData name="Song Seokil" userId="55e21934b449b532" providerId="LiveId" clId="{BD9444FD-0FFD-AA47-8F36-B29147492B55}"/>
    <pc:docChg chg="undo custSel addSld delSld modSld">
      <pc:chgData name="Song Seokil" userId="55e21934b449b532" providerId="LiveId" clId="{BD9444FD-0FFD-AA47-8F36-B29147492B55}" dt="2022-09-05T00:01:25.434" v="420" actId="20577"/>
      <pc:docMkLst>
        <pc:docMk/>
      </pc:docMkLst>
      <pc:sldChg chg="modSp mod">
        <pc:chgData name="Song Seokil" userId="55e21934b449b532" providerId="LiveId" clId="{BD9444FD-0FFD-AA47-8F36-B29147492B55}" dt="2022-09-04T16:28:39.900" v="21" actId="404"/>
        <pc:sldMkLst>
          <pc:docMk/>
          <pc:sldMk cId="270456694" sldId="256"/>
        </pc:sldMkLst>
        <pc:spChg chg="mod">
          <ac:chgData name="Song Seokil" userId="55e21934b449b532" providerId="LiveId" clId="{BD9444FD-0FFD-AA47-8F36-B29147492B55}" dt="2022-09-04T16:28:39.900" v="21" actId="404"/>
          <ac:spMkLst>
            <pc:docMk/>
            <pc:sldMk cId="270456694" sldId="256"/>
            <ac:spMk id="2" creationId="{0F045604-65DC-4B9E-B66B-29FE92886330}"/>
          </ac:spMkLst>
        </pc:spChg>
      </pc:sldChg>
      <pc:sldChg chg="modSp add">
        <pc:chgData name="Song Seokil" userId="55e21934b449b532" providerId="LiveId" clId="{BD9444FD-0FFD-AA47-8F36-B29147492B55}" dt="2022-09-05T00:00:02.002" v="379" actId="1076"/>
        <pc:sldMkLst>
          <pc:docMk/>
          <pc:sldMk cId="982068267" sldId="258"/>
        </pc:sldMkLst>
        <pc:picChg chg="mod">
          <ac:chgData name="Song Seokil" userId="55e21934b449b532" providerId="LiveId" clId="{BD9444FD-0FFD-AA47-8F36-B29147492B55}" dt="2022-09-05T00:00:02.002" v="379" actId="1076"/>
          <ac:picMkLst>
            <pc:docMk/>
            <pc:sldMk cId="982068267" sldId="258"/>
            <ac:picMk id="1026" creationId="{076AB234-2904-4353-AC90-0D78766478B0}"/>
          </ac:picMkLst>
        </pc:picChg>
      </pc:sldChg>
      <pc:sldChg chg="add">
        <pc:chgData name="Song Seokil" userId="55e21934b449b532" providerId="LiveId" clId="{BD9444FD-0FFD-AA47-8F36-B29147492B55}" dt="2022-09-04T23:22:01.626" v="196"/>
        <pc:sldMkLst>
          <pc:docMk/>
          <pc:sldMk cId="2201473210" sldId="259"/>
        </pc:sldMkLst>
      </pc:sldChg>
      <pc:sldChg chg="add">
        <pc:chgData name="Song Seokil" userId="55e21934b449b532" providerId="LiveId" clId="{BD9444FD-0FFD-AA47-8F36-B29147492B55}" dt="2022-09-04T23:22:01.626" v="196"/>
        <pc:sldMkLst>
          <pc:docMk/>
          <pc:sldMk cId="3211361470" sldId="260"/>
        </pc:sldMkLst>
      </pc:sldChg>
      <pc:sldChg chg="modSp add mod">
        <pc:chgData name="Song Seokil" userId="55e21934b449b532" providerId="LiveId" clId="{BD9444FD-0FFD-AA47-8F36-B29147492B55}" dt="2022-09-05T00:00:14.799" v="380" actId="1076"/>
        <pc:sldMkLst>
          <pc:docMk/>
          <pc:sldMk cId="1491598246" sldId="261"/>
        </pc:sldMkLst>
        <pc:picChg chg="mod">
          <ac:chgData name="Song Seokil" userId="55e21934b449b532" providerId="LiveId" clId="{BD9444FD-0FFD-AA47-8F36-B29147492B55}" dt="2022-09-05T00:00:14.799" v="380" actId="1076"/>
          <ac:picMkLst>
            <pc:docMk/>
            <pc:sldMk cId="1491598246" sldId="261"/>
            <ac:picMk id="6" creationId="{904B9EE2-F6DD-4C55-8FF6-E251CE5474F2}"/>
          </ac:picMkLst>
        </pc:picChg>
      </pc:sldChg>
      <pc:sldChg chg="add">
        <pc:chgData name="Song Seokil" userId="55e21934b449b532" providerId="LiveId" clId="{BD9444FD-0FFD-AA47-8F36-B29147492B55}" dt="2022-09-04T23:22:01.626" v="196"/>
        <pc:sldMkLst>
          <pc:docMk/>
          <pc:sldMk cId="1350478719" sldId="262"/>
        </pc:sldMkLst>
      </pc:sldChg>
      <pc:sldChg chg="add">
        <pc:chgData name="Song Seokil" userId="55e21934b449b532" providerId="LiveId" clId="{BD9444FD-0FFD-AA47-8F36-B29147492B55}" dt="2022-09-04T23:22:01.626" v="196"/>
        <pc:sldMkLst>
          <pc:docMk/>
          <pc:sldMk cId="3108282169" sldId="263"/>
        </pc:sldMkLst>
      </pc:sldChg>
      <pc:sldChg chg="add">
        <pc:chgData name="Song Seokil" userId="55e21934b449b532" providerId="LiveId" clId="{BD9444FD-0FFD-AA47-8F36-B29147492B55}" dt="2022-09-04T23:22:01.626" v="196"/>
        <pc:sldMkLst>
          <pc:docMk/>
          <pc:sldMk cId="3782136415" sldId="264"/>
        </pc:sldMkLst>
      </pc:sldChg>
      <pc:sldChg chg="add">
        <pc:chgData name="Song Seokil" userId="55e21934b449b532" providerId="LiveId" clId="{BD9444FD-0FFD-AA47-8F36-B29147492B55}" dt="2022-09-04T23:22:01.626" v="196"/>
        <pc:sldMkLst>
          <pc:docMk/>
          <pc:sldMk cId="4137482471" sldId="265"/>
        </pc:sldMkLst>
      </pc:sldChg>
      <pc:sldChg chg="add">
        <pc:chgData name="Song Seokil" userId="55e21934b449b532" providerId="LiveId" clId="{BD9444FD-0FFD-AA47-8F36-B29147492B55}" dt="2022-09-04T23:22:01.626" v="196"/>
        <pc:sldMkLst>
          <pc:docMk/>
          <pc:sldMk cId="1476496745" sldId="266"/>
        </pc:sldMkLst>
      </pc:sldChg>
      <pc:sldChg chg="modSp add mod">
        <pc:chgData name="Song Seokil" userId="55e21934b449b532" providerId="LiveId" clId="{BD9444FD-0FFD-AA47-8F36-B29147492B55}" dt="2022-09-05T00:00:34.169" v="384" actId="1076"/>
        <pc:sldMkLst>
          <pc:docMk/>
          <pc:sldMk cId="3666076889" sldId="267"/>
        </pc:sldMkLst>
        <pc:picChg chg="mod">
          <ac:chgData name="Song Seokil" userId="55e21934b449b532" providerId="LiveId" clId="{BD9444FD-0FFD-AA47-8F36-B29147492B55}" dt="2022-09-05T00:00:34.169" v="384" actId="1076"/>
          <ac:picMkLst>
            <pc:docMk/>
            <pc:sldMk cId="3666076889" sldId="267"/>
            <ac:picMk id="6" creationId="{79055A53-5251-4FBE-865A-9C0D977BC49C}"/>
          </ac:picMkLst>
        </pc:picChg>
      </pc:sldChg>
      <pc:sldChg chg="addSp delSp modSp add mod">
        <pc:chgData name="Song Seokil" userId="55e21934b449b532" providerId="LiveId" clId="{BD9444FD-0FFD-AA47-8F36-B29147492B55}" dt="2022-09-05T00:00:42.270" v="386" actId="21"/>
        <pc:sldMkLst>
          <pc:docMk/>
          <pc:sldMk cId="1769327762" sldId="268"/>
        </pc:sldMkLst>
        <pc:spChg chg="mod">
          <ac:chgData name="Song Seokil" userId="55e21934b449b532" providerId="LiveId" clId="{BD9444FD-0FFD-AA47-8F36-B29147492B55}" dt="2022-09-05T00:00:42.270" v="386" actId="21"/>
          <ac:spMkLst>
            <pc:docMk/>
            <pc:sldMk cId="1769327762" sldId="268"/>
            <ac:spMk id="2" creationId="{6928CDF6-275D-4EBF-980A-92F829E7B68A}"/>
          </ac:spMkLst>
        </pc:spChg>
        <pc:spChg chg="add del mod">
          <ac:chgData name="Song Seokil" userId="55e21934b449b532" providerId="LiveId" clId="{BD9444FD-0FFD-AA47-8F36-B29147492B55}" dt="2022-09-05T00:00:32.873" v="383" actId="767"/>
          <ac:spMkLst>
            <pc:docMk/>
            <pc:sldMk cId="1769327762" sldId="268"/>
            <ac:spMk id="3" creationId="{064FD9E2-234A-F785-A85E-0F4D729C835A}"/>
          </ac:spMkLst>
        </pc:spChg>
      </pc:sldChg>
      <pc:sldChg chg="add">
        <pc:chgData name="Song Seokil" userId="55e21934b449b532" providerId="LiveId" clId="{BD9444FD-0FFD-AA47-8F36-B29147492B55}" dt="2022-09-04T23:22:01.626" v="196"/>
        <pc:sldMkLst>
          <pc:docMk/>
          <pc:sldMk cId="184949544" sldId="305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60550924" sldId="307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1140687359" sldId="309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4171548835" sldId="310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1634097634" sldId="311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3825893019" sldId="314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3833575237" sldId="315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859310681" sldId="317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2521391246" sldId="319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1567905024" sldId="324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1521330141" sldId="326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1350137985" sldId="327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1152430303" sldId="328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23627136" sldId="330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3173015159" sldId="331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3214137177" sldId="332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3215427855" sldId="333"/>
        </pc:sldMkLst>
      </pc:sldChg>
      <pc:sldChg chg="del">
        <pc:chgData name="Song Seokil" userId="55e21934b449b532" providerId="LiveId" clId="{BD9444FD-0FFD-AA47-8F36-B29147492B55}" dt="2022-09-04T16:27:22.432" v="2" actId="2696"/>
        <pc:sldMkLst>
          <pc:docMk/>
          <pc:sldMk cId="2766953892" sldId="334"/>
        </pc:sldMkLst>
      </pc:sldChg>
      <pc:sldChg chg="del">
        <pc:chgData name="Song Seokil" userId="55e21934b449b532" providerId="LiveId" clId="{BD9444FD-0FFD-AA47-8F36-B29147492B55}" dt="2022-09-04T16:27:18.928" v="1" actId="2696"/>
        <pc:sldMkLst>
          <pc:docMk/>
          <pc:sldMk cId="3077017268" sldId="340"/>
        </pc:sldMkLst>
      </pc:sldChg>
      <pc:sldChg chg="addSp delSp modSp add del mod modClrScheme chgLayout">
        <pc:chgData name="Song Seokil" userId="55e21934b449b532" providerId="LiveId" clId="{BD9444FD-0FFD-AA47-8F36-B29147492B55}" dt="2022-09-04T17:04:40.941" v="175" actId="2696"/>
        <pc:sldMkLst>
          <pc:docMk/>
          <pc:sldMk cId="0" sldId="344"/>
        </pc:sldMkLst>
        <pc:spChg chg="add del mod ord">
          <ac:chgData name="Song Seokil" userId="55e21934b449b532" providerId="LiveId" clId="{BD9444FD-0FFD-AA47-8F36-B29147492B55}" dt="2022-09-04T17:04:19.206" v="172" actId="700"/>
          <ac:spMkLst>
            <pc:docMk/>
            <pc:sldMk cId="0" sldId="344"/>
            <ac:spMk id="2" creationId="{C482FBED-0E76-FC2D-9EB7-59991F46EC04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44"/>
            <ac:spMk id="3" creationId="{CC941F39-8B51-7205-9578-7C561D91E51D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44"/>
            <ac:spMk id="4" creationId="{15180DED-3414-7817-6DA2-B5EB59F061E0}"/>
          </ac:spMkLst>
        </pc:spChg>
        <pc:spChg chg="add mod ord">
          <ac:chgData name="Song Seokil" userId="55e21934b449b532" providerId="LiveId" clId="{BD9444FD-0FFD-AA47-8F36-B29147492B55}" dt="2022-09-04T17:04:29.486" v="173" actId="700"/>
          <ac:spMkLst>
            <pc:docMk/>
            <pc:sldMk cId="0" sldId="344"/>
            <ac:spMk id="5" creationId="{00A2D0C9-B32D-87E1-5129-87A288EECD75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44"/>
            <ac:spMk id="12290" creationId="{E7430BC6-5F91-E0EB-9C01-983BFA094633}"/>
          </ac:spMkLst>
        </pc:spChg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620292914" sldId="346"/>
        </pc:sldMkLst>
      </pc:sldChg>
      <pc:sldChg chg="addSp delSp modSp add mod modClrScheme chgLayout">
        <pc:chgData name="Song Seokil" userId="55e21934b449b532" providerId="LiveId" clId="{BD9444FD-0FFD-AA47-8F36-B29147492B55}" dt="2022-09-04T23:47:20.233" v="241" actId="1076"/>
        <pc:sldMkLst>
          <pc:docMk/>
          <pc:sldMk cId="0" sldId="347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47"/>
            <ac:spMk id="2" creationId="{69180DA4-2EE5-F16E-9B40-AE2D523C1071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47"/>
            <ac:spMk id="3" creationId="{A527DDDA-484C-035D-C630-2DCBA8511EE0}"/>
          </ac:spMkLst>
        </pc:spChg>
        <pc:spChg chg="add del mod">
          <ac:chgData name="Song Seokil" userId="55e21934b449b532" providerId="LiveId" clId="{BD9444FD-0FFD-AA47-8F36-B29147492B55}" dt="2022-09-04T17:05:35.917" v="184"/>
          <ac:spMkLst>
            <pc:docMk/>
            <pc:sldMk cId="0" sldId="347"/>
            <ac:spMk id="4" creationId="{96465773-1F28-EC9E-3945-321B2B7D3C91}"/>
          </ac:spMkLst>
        </pc:spChg>
        <pc:spChg chg="add del mod">
          <ac:chgData name="Song Seokil" userId="55e21934b449b532" providerId="LiveId" clId="{BD9444FD-0FFD-AA47-8F36-B29147492B55}" dt="2022-09-04T17:05:35.917" v="184"/>
          <ac:spMkLst>
            <pc:docMk/>
            <pc:sldMk cId="0" sldId="347"/>
            <ac:spMk id="5" creationId="{47B3EB80-C448-A144-5D85-A06284269BA2}"/>
          </ac:spMkLst>
        </pc:spChg>
        <pc:spChg chg="mod ord">
          <ac:chgData name="Song Seokil" userId="55e21934b449b532" providerId="LiveId" clId="{BD9444FD-0FFD-AA47-8F36-B29147492B55}" dt="2022-09-04T23:44:39.437" v="234" actId="6549"/>
          <ac:spMkLst>
            <pc:docMk/>
            <pc:sldMk cId="0" sldId="347"/>
            <ac:spMk id="9" creationId="{EFEA034E-DB96-E37F-3351-7D1015D8047B}"/>
          </ac:spMkLst>
        </pc:spChg>
        <pc:spChg chg="mod ord">
          <ac:chgData name="Song Seokil" userId="55e21934b449b532" providerId="LiveId" clId="{BD9444FD-0FFD-AA47-8F36-B29147492B55}" dt="2022-09-04T23:43:12.260" v="224" actId="20577"/>
          <ac:spMkLst>
            <pc:docMk/>
            <pc:sldMk cId="0" sldId="347"/>
            <ac:spMk id="13314" creationId="{E04FDF5E-1555-E680-28D6-196DACF657B7}"/>
          </ac:spMkLst>
        </pc:spChg>
        <pc:spChg chg="del mod">
          <ac:chgData name="Song Seokil" userId="55e21934b449b532" providerId="LiveId" clId="{BD9444FD-0FFD-AA47-8F36-B29147492B55}" dt="2022-09-04T17:05:08.788" v="180" actId="478"/>
          <ac:spMkLst>
            <pc:docMk/>
            <pc:sldMk cId="0" sldId="347"/>
            <ac:spMk id="13315" creationId="{372C5543-BB42-27C7-4F7A-332B3477E417}"/>
          </ac:spMkLst>
        </pc:spChg>
        <pc:picChg chg="mod">
          <ac:chgData name="Song Seokil" userId="55e21934b449b532" providerId="LiveId" clId="{BD9444FD-0FFD-AA47-8F36-B29147492B55}" dt="2022-09-04T23:47:18.672" v="240" actId="1076"/>
          <ac:picMkLst>
            <pc:docMk/>
            <pc:sldMk cId="0" sldId="347"/>
            <ac:picMk id="13317" creationId="{6F41560C-EB27-6D4F-4E42-098BCED72F15}"/>
          </ac:picMkLst>
        </pc:picChg>
        <pc:picChg chg="mod">
          <ac:chgData name="Song Seokil" userId="55e21934b449b532" providerId="LiveId" clId="{BD9444FD-0FFD-AA47-8F36-B29147492B55}" dt="2022-09-04T23:47:20.233" v="241" actId="1076"/>
          <ac:picMkLst>
            <pc:docMk/>
            <pc:sldMk cId="0" sldId="347"/>
            <ac:picMk id="13318" creationId="{F76407E5-FBE4-1539-CBF7-0E4B09FB3B96}"/>
          </ac:picMkLst>
        </pc:picChg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1111603517" sldId="347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1813194231" sldId="348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649061339" sldId="349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3142267821" sldId="351"/>
        </pc:sldMkLst>
      </pc:sldChg>
      <pc:sldChg chg="addSp delSp modSp add mod modClrScheme chgLayout">
        <pc:chgData name="Song Seokil" userId="55e21934b449b532" providerId="LiveId" clId="{BD9444FD-0FFD-AA47-8F36-B29147492B55}" dt="2022-09-04T23:54:03.884" v="297" actId="113"/>
        <pc:sldMkLst>
          <pc:docMk/>
          <pc:sldMk cId="0" sldId="354"/>
        </pc:sldMkLst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54"/>
            <ac:spMk id="2" creationId="{BD6BDF82-6BAD-4FFC-A1BA-CAF76450666F}"/>
          </ac:spMkLst>
        </pc:spChg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54"/>
            <ac:spMk id="3" creationId="{589D59B6-E8B6-9A1E-4784-3338D3DEDFC9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54"/>
            <ac:spMk id="4" creationId="{D350171C-C3A5-8573-3416-7868CB479C80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54"/>
            <ac:spMk id="5" creationId="{C24CCE04-49A1-1CC7-CA82-F4A0B802B2DF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54"/>
            <ac:spMk id="6" creationId="{BEFA3D60-F6CA-CBF4-FEF4-C22FA6B15A7F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54"/>
            <ac:spMk id="7" creationId="{DFF50335-E77D-DD98-8FD3-08ACB38019B8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54"/>
            <ac:spMk id="8" creationId="{C91FE80D-F7CF-0F46-C6F8-A8A021A000B5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54"/>
            <ac:spMk id="9" creationId="{67EED636-739D-975A-DBE3-A65CD152008B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54"/>
            <ac:spMk id="10" creationId="{BCDDFA97-65C0-F359-525A-50F1EB86F8EA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54"/>
            <ac:spMk id="11" creationId="{C2251DF4-A09A-826F-7096-E527C0B5003C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54"/>
            <ac:spMk id="12" creationId="{D303D53B-872F-2B1C-F20F-4AC1AFFB3313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54"/>
            <ac:spMk id="13" creationId="{EB7869A7-9773-DEFD-82D8-7983F8A1B4F7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54"/>
            <ac:spMk id="14" creationId="{6A83A580-B70E-7183-E934-A527BCE8CDB3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54"/>
            <ac:spMk id="15" creationId="{3BE5FA7E-1CC7-1F02-E70B-DB2075741C23}"/>
          </ac:spMkLst>
        </pc:spChg>
        <pc:spChg chg="mod ord">
          <ac:chgData name="Song Seokil" userId="55e21934b449b532" providerId="LiveId" clId="{BD9444FD-0FFD-AA47-8F36-B29147492B55}" dt="2022-09-04T23:54:03.884" v="297" actId="113"/>
          <ac:spMkLst>
            <pc:docMk/>
            <pc:sldMk cId="0" sldId="354"/>
            <ac:spMk id="13315" creationId="{C7925B96-8640-5AE0-C263-21B2FC57CAA6}"/>
          </ac:spMkLst>
        </pc:spChg>
        <pc:spChg chg="mod ord">
          <ac:chgData name="Song Seokil" userId="55e21934b449b532" providerId="LiveId" clId="{BD9444FD-0FFD-AA47-8F36-B29147492B55}" dt="2022-09-04T16:38:55.266" v="38"/>
          <ac:spMkLst>
            <pc:docMk/>
            <pc:sldMk cId="0" sldId="354"/>
            <ac:spMk id="21506" creationId="{B582826F-1EB1-8B72-90E0-71EC532B5AAC}"/>
          </ac:spMkLst>
        </pc:spChg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3780897965" sldId="355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1598645966" sldId="356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4041692220" sldId="357"/>
        </pc:sldMkLst>
      </pc:sldChg>
      <pc:sldChg chg="addSp delSp modSp add mod modClrScheme chgLayout">
        <pc:chgData name="Song Seokil" userId="55e21934b449b532" providerId="LiveId" clId="{BD9444FD-0FFD-AA47-8F36-B29147492B55}" dt="2022-09-04T23:58:11.762" v="339" actId="14"/>
        <pc:sldMkLst>
          <pc:docMk/>
          <pc:sldMk cId="0" sldId="358"/>
        </pc:sldMkLst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58"/>
            <ac:spMk id="2" creationId="{C7ACA379-0A67-C796-D9C5-C0563668694E}"/>
          </ac:spMkLst>
        </pc:spChg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58"/>
            <ac:spMk id="3" creationId="{D7B77DCC-0E3B-4017-4D26-8BF7F31FA910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58"/>
            <ac:spMk id="4" creationId="{38F7EE02-078F-025F-401F-6FA7C618D028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58"/>
            <ac:spMk id="5" creationId="{187A37CA-3044-9C0E-6EA7-736B027887AA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58"/>
            <ac:spMk id="6" creationId="{415B8100-C224-2D05-C853-3C8D3BAA8111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58"/>
            <ac:spMk id="7" creationId="{E3529085-244B-D348-7D79-5788D0FD6DAD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58"/>
            <ac:spMk id="8" creationId="{2101D0E4-C6D5-A0AD-FC3D-06D2C5E8C6D5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58"/>
            <ac:spMk id="9" creationId="{FDBFAB91-835F-7D7B-9CB4-A65BBECD5D1F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58"/>
            <ac:spMk id="10" creationId="{CF8B0E80-4367-5219-F660-CFB65B235595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58"/>
            <ac:spMk id="11" creationId="{86EE7D4C-8132-B313-8B26-49DD6FFAC46A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58"/>
            <ac:spMk id="12" creationId="{BA4EDA71-64A8-26EA-40CE-E2E0C89391F2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58"/>
            <ac:spMk id="13" creationId="{B179C704-14CF-6570-5201-4A98329A056D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58"/>
            <ac:spMk id="14" creationId="{B1F0D52A-5A1D-4FD1-3F77-5A2109EED0F3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58"/>
            <ac:spMk id="15" creationId="{2E0B869D-A6F5-7F9D-6F7A-02188CD2043F}"/>
          </ac:spMkLst>
        </pc:spChg>
        <pc:spChg chg="mod ord">
          <ac:chgData name="Song Seokil" userId="55e21934b449b532" providerId="LiveId" clId="{BD9444FD-0FFD-AA47-8F36-B29147492B55}" dt="2022-09-04T23:58:11.762" v="339" actId="14"/>
          <ac:spMkLst>
            <pc:docMk/>
            <pc:sldMk cId="0" sldId="358"/>
            <ac:spMk id="13315" creationId="{4D5F2B7A-9DE5-5C60-AD75-72D5E1990878}"/>
          </ac:spMkLst>
        </pc:spChg>
        <pc:spChg chg="mod ord">
          <ac:chgData name="Song Seokil" userId="55e21934b449b532" providerId="LiveId" clId="{BD9444FD-0FFD-AA47-8F36-B29147492B55}" dt="2022-09-04T16:38:55.266" v="38"/>
          <ac:spMkLst>
            <pc:docMk/>
            <pc:sldMk cId="0" sldId="358"/>
            <ac:spMk id="25602" creationId="{9F054ADE-FA61-80EE-E0FF-32EDB224C69C}"/>
          </ac:spMkLst>
        </pc:spChg>
        <pc:picChg chg="del">
          <ac:chgData name="Song Seokil" userId="55e21934b449b532" providerId="LiveId" clId="{BD9444FD-0FFD-AA47-8F36-B29147492B55}" dt="2022-09-04T23:57:05.183" v="317" actId="21"/>
          <ac:picMkLst>
            <pc:docMk/>
            <pc:sldMk cId="0" sldId="358"/>
            <ac:picMk id="25604" creationId="{79B9A6BD-8823-EFD9-E177-7BE1384259BC}"/>
          </ac:picMkLst>
        </pc:picChg>
        <pc:picChg chg="del">
          <ac:chgData name="Song Seokil" userId="55e21934b449b532" providerId="LiveId" clId="{BD9444FD-0FFD-AA47-8F36-B29147492B55}" dt="2022-09-04T23:57:05.183" v="317" actId="21"/>
          <ac:picMkLst>
            <pc:docMk/>
            <pc:sldMk cId="0" sldId="358"/>
            <ac:picMk id="25605" creationId="{F59D89ED-CE8E-4439-CBA8-7BAEF6C28930}"/>
          </ac:picMkLst>
        </pc:picChg>
        <pc:picChg chg="del">
          <ac:chgData name="Song Seokil" userId="55e21934b449b532" providerId="LiveId" clId="{BD9444FD-0FFD-AA47-8F36-B29147492B55}" dt="2022-09-04T23:57:05.183" v="317" actId="21"/>
          <ac:picMkLst>
            <pc:docMk/>
            <pc:sldMk cId="0" sldId="358"/>
            <ac:picMk id="25606" creationId="{47D61CCE-CED7-A9B5-846D-82ACEDFE7DAC}"/>
          </ac:picMkLst>
        </pc:picChg>
      </pc:sldChg>
      <pc:sldChg chg="del">
        <pc:chgData name="Song Seokil" userId="55e21934b449b532" providerId="LiveId" clId="{BD9444FD-0FFD-AA47-8F36-B29147492B55}" dt="2022-09-04T16:27:17.690" v="0" actId="2696"/>
        <pc:sldMkLst>
          <pc:docMk/>
          <pc:sldMk cId="1706973430" sldId="358"/>
        </pc:sldMkLst>
      </pc:sldChg>
      <pc:sldChg chg="modSp mod">
        <pc:chgData name="Song Seokil" userId="55e21934b449b532" providerId="LiveId" clId="{BD9444FD-0FFD-AA47-8F36-B29147492B55}" dt="2022-09-04T16:39:56.564" v="154" actId="20577"/>
        <pc:sldMkLst>
          <pc:docMk/>
          <pc:sldMk cId="1761163034" sldId="359"/>
        </pc:sldMkLst>
        <pc:spChg chg="mod">
          <ac:chgData name="Song Seokil" userId="55e21934b449b532" providerId="LiveId" clId="{BD9444FD-0FFD-AA47-8F36-B29147492B55}" dt="2022-09-04T16:39:56.564" v="154" actId="20577"/>
          <ac:spMkLst>
            <pc:docMk/>
            <pc:sldMk cId="1761163034" sldId="359"/>
            <ac:spMk id="2" creationId="{2C4E028F-F7D9-CEFB-A22E-3F0F341ED68F}"/>
          </ac:spMkLst>
        </pc:spChg>
      </pc:sldChg>
      <pc:sldChg chg="addSp delSp modSp add mod modClrScheme chgLayout">
        <pc:chgData name="Song Seokil" userId="55e21934b449b532" providerId="LiveId" clId="{BD9444FD-0FFD-AA47-8F36-B29147492B55}" dt="2022-09-04T23:54:36.775" v="304" actId="20577"/>
        <pc:sldMkLst>
          <pc:docMk/>
          <pc:sldMk cId="0" sldId="360"/>
        </pc:sldMkLst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60"/>
            <ac:spMk id="2" creationId="{3CA4F155-95D4-85AC-1783-75A1AC337923}"/>
          </ac:spMkLst>
        </pc:spChg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60"/>
            <ac:spMk id="3" creationId="{8F1D1FC9-8BEF-6CF8-12EF-F0C312ACCC60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60"/>
            <ac:spMk id="4" creationId="{67355D58-7D25-854E-101E-7FCD629BCD18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60"/>
            <ac:spMk id="5" creationId="{5EFE6377-63C3-63A7-BF24-2FD769D15A39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60"/>
            <ac:spMk id="6" creationId="{9C4EE14D-04CB-2BAE-F31B-3AAE3A5EF0CD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60"/>
            <ac:spMk id="7" creationId="{81A70EED-A424-C7D5-3AC0-C1288A3B5875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60"/>
            <ac:spMk id="8" creationId="{74D4C4D2-975D-CBB0-1212-0BDE937C1ABC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60"/>
            <ac:spMk id="9" creationId="{B1622D0F-C78F-9A1A-07A9-554D1DB196B1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60"/>
            <ac:spMk id="10" creationId="{70592FF4-B986-879C-DCFA-A68184446CC6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60"/>
            <ac:spMk id="11" creationId="{81AB4816-1F3B-04FB-E825-8C7AF6D04945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60"/>
            <ac:spMk id="12" creationId="{727583AC-BF29-C778-53CE-14FFE49A754E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60"/>
            <ac:spMk id="13" creationId="{37C96EB6-C6DE-D0D2-3B4D-8B0C7E23DE99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60"/>
            <ac:spMk id="14" creationId="{092E13CB-7D45-5E8E-850D-0091A4055EA7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60"/>
            <ac:spMk id="15" creationId="{4FEEBF90-C5F6-22E7-EB29-3C7E79FC75B9}"/>
          </ac:spMkLst>
        </pc:spChg>
        <pc:spChg chg="mod ord">
          <ac:chgData name="Song Seokil" userId="55e21934b449b532" providerId="LiveId" clId="{BD9444FD-0FFD-AA47-8F36-B29147492B55}" dt="2022-09-04T23:54:36.775" v="304" actId="20577"/>
          <ac:spMkLst>
            <pc:docMk/>
            <pc:sldMk cId="0" sldId="360"/>
            <ac:spMk id="13315" creationId="{1FF057EB-7918-5776-6B94-39D33FC189C5}"/>
          </ac:spMkLst>
        </pc:spChg>
        <pc:spChg chg="mod ord">
          <ac:chgData name="Song Seokil" userId="55e21934b449b532" providerId="LiveId" clId="{BD9444FD-0FFD-AA47-8F36-B29147492B55}" dt="2022-09-04T16:38:55.266" v="38"/>
          <ac:spMkLst>
            <pc:docMk/>
            <pc:sldMk cId="0" sldId="360"/>
            <ac:spMk id="22530" creationId="{5C9B72BF-4138-3060-771C-2C5954DF3E0D}"/>
          </ac:spMkLst>
        </pc:spChg>
      </pc:sldChg>
      <pc:sldChg chg="addSp delSp modSp add mod modClrScheme chgLayout">
        <pc:chgData name="Song Seokil" userId="55e21934b449b532" providerId="LiveId" clId="{BD9444FD-0FFD-AA47-8F36-B29147492B55}" dt="2022-09-04T23:56:23.175" v="311" actId="14"/>
        <pc:sldMkLst>
          <pc:docMk/>
          <pc:sldMk cId="0" sldId="361"/>
        </pc:sldMkLst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61"/>
            <ac:spMk id="2" creationId="{CFCCC3FF-E207-3DD0-FD69-EADA0A2D6328}"/>
          </ac:spMkLst>
        </pc:spChg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61"/>
            <ac:spMk id="3" creationId="{3C55CFBB-766D-BB3C-8A03-70F49AA88844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61"/>
            <ac:spMk id="4" creationId="{34CC8B33-462C-7890-ECC2-D3BDEAB9438C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61"/>
            <ac:spMk id="5" creationId="{7472352C-C99A-4C01-FAAC-C83D1BD67A8F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61"/>
            <ac:spMk id="6" creationId="{87AEE826-BE11-C354-27A3-F9EA42955439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61"/>
            <ac:spMk id="7" creationId="{F92C275F-9B2F-28AA-781D-390739F746E1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61"/>
            <ac:spMk id="8" creationId="{5F096C0A-1581-666C-B4D5-D775957EA91F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61"/>
            <ac:spMk id="9" creationId="{9051E73B-341E-2A94-2AC1-6DFA9795152E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61"/>
            <ac:spMk id="10" creationId="{96182104-7931-2509-85AA-ECC8FD812FBF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61"/>
            <ac:spMk id="11" creationId="{84D8D3F8-7923-7C15-F2F5-2DC37C22040A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61"/>
            <ac:spMk id="12" creationId="{24B6F958-2834-AC4F-7E6F-F9CE4940E6FA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61"/>
            <ac:spMk id="13" creationId="{321A9CB4-E1D7-0CF4-A5D0-A2D1AB3CC98A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61"/>
            <ac:spMk id="14" creationId="{B54EBF34-787D-F51E-7F57-00789367DDBB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61"/>
            <ac:spMk id="15" creationId="{F8942236-62AD-31EE-7214-7AA802B202F7}"/>
          </ac:spMkLst>
        </pc:spChg>
        <pc:spChg chg="mod ord">
          <ac:chgData name="Song Seokil" userId="55e21934b449b532" providerId="LiveId" clId="{BD9444FD-0FFD-AA47-8F36-B29147492B55}" dt="2022-09-04T23:56:23.175" v="311" actId="14"/>
          <ac:spMkLst>
            <pc:docMk/>
            <pc:sldMk cId="0" sldId="361"/>
            <ac:spMk id="13315" creationId="{9CD4A8DD-9B9B-F160-47EB-AC835FD01C64}"/>
          </ac:spMkLst>
        </pc:spChg>
        <pc:spChg chg="mod ord">
          <ac:chgData name="Song Seokil" userId="55e21934b449b532" providerId="LiveId" clId="{BD9444FD-0FFD-AA47-8F36-B29147492B55}" dt="2022-09-04T16:38:55.266" v="38"/>
          <ac:spMkLst>
            <pc:docMk/>
            <pc:sldMk cId="0" sldId="361"/>
            <ac:spMk id="23554" creationId="{4DC96DD9-F01D-5BC3-DAB3-86FEF63B4CD1}"/>
          </ac:spMkLst>
        </pc:spChg>
        <pc:picChg chg="mod">
          <ac:chgData name="Song Seokil" userId="55e21934b449b532" providerId="LiveId" clId="{BD9444FD-0FFD-AA47-8F36-B29147492B55}" dt="2022-09-04T23:55:11.904" v="307" actId="1076"/>
          <ac:picMkLst>
            <pc:docMk/>
            <pc:sldMk cId="0" sldId="361"/>
            <ac:picMk id="23556" creationId="{F09EB867-1397-51D0-189A-863A9E234410}"/>
          </ac:picMkLst>
        </pc:picChg>
      </pc:sldChg>
      <pc:sldChg chg="addSp delSp modSp add mod modClrScheme chgLayout">
        <pc:chgData name="Song Seokil" userId="55e21934b449b532" providerId="LiveId" clId="{BD9444FD-0FFD-AA47-8F36-B29147492B55}" dt="2022-09-04T23:56:38.817" v="315" actId="1076"/>
        <pc:sldMkLst>
          <pc:docMk/>
          <pc:sldMk cId="0" sldId="362"/>
        </pc:sldMkLst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62"/>
            <ac:spMk id="2" creationId="{382F3AB6-0C01-AEF5-62EE-CD57BDE73DD8}"/>
          </ac:spMkLst>
        </pc:spChg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62"/>
            <ac:spMk id="3" creationId="{F4D58807-4A0D-630A-8A43-18DD506083F3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62"/>
            <ac:spMk id="4" creationId="{DBCE3C90-A52E-9F57-73DD-BEE9792E1C27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62"/>
            <ac:spMk id="5" creationId="{F4525585-E80C-2BF4-0E5D-F3B55D173D3D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62"/>
            <ac:spMk id="6" creationId="{F55A4846-99E6-C5A9-2C68-59A03DC0CF89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62"/>
            <ac:spMk id="7" creationId="{844A483C-2893-BA3D-1C7B-2FF287776E99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62"/>
            <ac:spMk id="8" creationId="{5436BA3F-05FA-12A8-F6AB-507BBDEA324D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62"/>
            <ac:spMk id="9" creationId="{B7ED4B58-1837-E281-45DD-EBD7455865DE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62"/>
            <ac:spMk id="10" creationId="{65ACA76D-68B4-1FD5-FF82-B6EDAF4441E7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62"/>
            <ac:spMk id="11" creationId="{4D645F4E-D192-2AC3-A453-9D118B3311D7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62"/>
            <ac:spMk id="12" creationId="{61549890-ADAA-D610-910E-1BAC1302504B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62"/>
            <ac:spMk id="13" creationId="{8B7B42CA-4B6F-22F5-E39A-F157C8FA77B9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62"/>
            <ac:spMk id="14" creationId="{778A058A-6FB9-67B5-36F8-5AC8DCB6749A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62"/>
            <ac:spMk id="15" creationId="{EBE67D76-5177-B2BB-30C5-EAD444E84C11}"/>
          </ac:spMkLst>
        </pc:spChg>
        <pc:spChg chg="mod ord">
          <ac:chgData name="Song Seokil" userId="55e21934b449b532" providerId="LiveId" clId="{BD9444FD-0FFD-AA47-8F36-B29147492B55}" dt="2022-09-04T23:56:17.610" v="310" actId="14"/>
          <ac:spMkLst>
            <pc:docMk/>
            <pc:sldMk cId="0" sldId="362"/>
            <ac:spMk id="13315" creationId="{375814E3-2909-BC83-5AF9-6A83CDE8B743}"/>
          </ac:spMkLst>
        </pc:spChg>
        <pc:spChg chg="mod ord">
          <ac:chgData name="Song Seokil" userId="55e21934b449b532" providerId="LiveId" clId="{BD9444FD-0FFD-AA47-8F36-B29147492B55}" dt="2022-09-04T16:38:55.266" v="38"/>
          <ac:spMkLst>
            <pc:docMk/>
            <pc:sldMk cId="0" sldId="362"/>
            <ac:spMk id="24578" creationId="{AA68F1A7-56FD-98E9-DF8F-EC1EE1997B27}"/>
          </ac:spMkLst>
        </pc:spChg>
        <pc:picChg chg="mod">
          <ac:chgData name="Song Seokil" userId="55e21934b449b532" providerId="LiveId" clId="{BD9444FD-0FFD-AA47-8F36-B29147492B55}" dt="2022-09-04T23:56:38.817" v="315" actId="1076"/>
          <ac:picMkLst>
            <pc:docMk/>
            <pc:sldMk cId="0" sldId="362"/>
            <ac:picMk id="24580" creationId="{9FAC105D-2CA6-F50C-1470-86B85CCDDE1F}"/>
          </ac:picMkLst>
        </pc:picChg>
      </pc:sldChg>
      <pc:sldChg chg="addSp delSp modSp add mod modClrScheme chgLayout">
        <pc:chgData name="Song Seokil" userId="55e21934b449b532" providerId="LiveId" clId="{BD9444FD-0FFD-AA47-8F36-B29147492B55}" dt="2022-09-04T23:58:51.826" v="351" actId="14"/>
        <pc:sldMkLst>
          <pc:docMk/>
          <pc:sldMk cId="0" sldId="363"/>
        </pc:sldMkLst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63"/>
            <ac:spMk id="2" creationId="{E9C03BBD-8660-30F7-CF28-470C9B7A3573}"/>
          </ac:spMkLst>
        </pc:spChg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63"/>
            <ac:spMk id="3" creationId="{4D8E9E9E-E1DA-325B-9CEB-4EFD2ADCE04F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63"/>
            <ac:spMk id="4" creationId="{1E178C7A-0B61-D2B1-642B-D8C0A392C752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63"/>
            <ac:spMk id="5" creationId="{28893941-5573-988B-5F4B-5DB12C686A2F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63"/>
            <ac:spMk id="6" creationId="{9155E855-C72D-0171-0C4D-3650FBC2DFFB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63"/>
            <ac:spMk id="7" creationId="{9C4BBFDD-0047-3B8C-D158-E513E7CFBD40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63"/>
            <ac:spMk id="8" creationId="{4E0000EF-E4C0-37DA-CD12-26B512CF582B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63"/>
            <ac:spMk id="9" creationId="{DE45F48E-3F22-CF98-2E39-295608EFFE04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63"/>
            <ac:spMk id="10" creationId="{0F0CA713-064B-EBA5-7A97-894FC1530AC6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63"/>
            <ac:spMk id="11" creationId="{9ED45B43-4AEE-B310-523D-9A6DC0CB6AC5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63"/>
            <ac:spMk id="12" creationId="{DF7981E1-1AF3-1E6F-23A5-4650146267EF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63"/>
            <ac:spMk id="13" creationId="{9FC151F4-BF6D-6E01-141F-40D4D2F21F97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63"/>
            <ac:spMk id="14" creationId="{74F9B72C-FB10-7CC1-64D1-23BDB742FC7C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63"/>
            <ac:spMk id="15" creationId="{D3CACDB8-DD60-74BE-3C2A-B5BC3121FD05}"/>
          </ac:spMkLst>
        </pc:spChg>
        <pc:spChg chg="mod ord">
          <ac:chgData name="Song Seokil" userId="55e21934b449b532" providerId="LiveId" clId="{BD9444FD-0FFD-AA47-8F36-B29147492B55}" dt="2022-09-04T23:58:51.826" v="351" actId="14"/>
          <ac:spMkLst>
            <pc:docMk/>
            <pc:sldMk cId="0" sldId="363"/>
            <ac:spMk id="13315" creationId="{87C1822F-111C-F98E-1D94-2CBB3A303B68}"/>
          </ac:spMkLst>
        </pc:spChg>
        <pc:spChg chg="mod ord">
          <ac:chgData name="Song Seokil" userId="55e21934b449b532" providerId="LiveId" clId="{BD9444FD-0FFD-AA47-8F36-B29147492B55}" dt="2022-09-04T16:38:55.266" v="38"/>
          <ac:spMkLst>
            <pc:docMk/>
            <pc:sldMk cId="0" sldId="363"/>
            <ac:spMk id="26626" creationId="{BD44B702-DAD4-C7FC-6502-8B1A3C43124F}"/>
          </ac:spMkLst>
        </pc:spChg>
        <pc:picChg chg="del">
          <ac:chgData name="Song Seokil" userId="55e21934b449b532" providerId="LiveId" clId="{BD9444FD-0FFD-AA47-8F36-B29147492B55}" dt="2022-09-04T23:58:42.067" v="345" actId="21"/>
          <ac:picMkLst>
            <pc:docMk/>
            <pc:sldMk cId="0" sldId="363"/>
            <ac:picMk id="26628" creationId="{AEEE77D4-672B-5AD4-D595-82303F0B36C8}"/>
          </ac:picMkLst>
        </pc:picChg>
      </pc:sldChg>
      <pc:sldChg chg="addSp delSp modSp add mod modClrScheme chgLayout">
        <pc:chgData name="Song Seokil" userId="55e21934b449b532" providerId="LiveId" clId="{BD9444FD-0FFD-AA47-8F36-B29147492B55}" dt="2022-09-04T23:59:05.178" v="352" actId="21"/>
        <pc:sldMkLst>
          <pc:docMk/>
          <pc:sldMk cId="0" sldId="364"/>
        </pc:sldMkLst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64"/>
            <ac:spMk id="2" creationId="{6A80B26D-1B6A-1171-4B6F-329056950232}"/>
          </ac:spMkLst>
        </pc:spChg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64"/>
            <ac:spMk id="3" creationId="{5286ED75-7C40-600E-A9FB-B0769BB2DA81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64"/>
            <ac:spMk id="4" creationId="{F26F2594-A8D6-FA89-9B74-2521CBC22563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64"/>
            <ac:spMk id="5" creationId="{0E6C9B21-9826-0A63-F0FD-09796FC89E8F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64"/>
            <ac:spMk id="6" creationId="{E2C4D7D4-ABAE-B4B4-916C-D1B6DC021A66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64"/>
            <ac:spMk id="7" creationId="{27FB714B-2233-DA42-D400-C49DA14F0076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64"/>
            <ac:spMk id="8" creationId="{876CDFED-9541-E1D2-430A-AA571185E86A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64"/>
            <ac:spMk id="9" creationId="{2A234D90-7745-09A9-FFCE-4F59E15E3832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64"/>
            <ac:spMk id="10" creationId="{16EE140D-DAC2-B758-5DA8-7DDC759DBE47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64"/>
            <ac:spMk id="11" creationId="{7256248D-F4F7-750E-1EAD-951B6824843D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64"/>
            <ac:spMk id="12" creationId="{D514EED3-3BA1-DBDC-EDFB-AB1531A004B1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64"/>
            <ac:spMk id="13" creationId="{187C82D1-C6B9-1DE5-C377-BB37D6A3F7C3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64"/>
            <ac:spMk id="14" creationId="{368CF48D-DE82-78A8-44E3-59D0D5D20D62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64"/>
            <ac:spMk id="15" creationId="{2DCFD0AF-83E6-E38E-6DA3-95A48384158C}"/>
          </ac:spMkLst>
        </pc:spChg>
        <pc:spChg chg="mod ord">
          <ac:chgData name="Song Seokil" userId="55e21934b449b532" providerId="LiveId" clId="{BD9444FD-0FFD-AA47-8F36-B29147492B55}" dt="2022-09-04T16:38:55.266" v="38"/>
          <ac:spMkLst>
            <pc:docMk/>
            <pc:sldMk cId="0" sldId="364"/>
            <ac:spMk id="13315" creationId="{EC8B02AC-8F9C-5215-D8C1-CE0CD367BC61}"/>
          </ac:spMkLst>
        </pc:spChg>
        <pc:spChg chg="mod ord">
          <ac:chgData name="Song Seokil" userId="55e21934b449b532" providerId="LiveId" clId="{BD9444FD-0FFD-AA47-8F36-B29147492B55}" dt="2022-09-04T16:38:55.266" v="38"/>
          <ac:spMkLst>
            <pc:docMk/>
            <pc:sldMk cId="0" sldId="364"/>
            <ac:spMk id="27650" creationId="{2CAB0773-60EE-9256-D6FD-08E751438582}"/>
          </ac:spMkLst>
        </pc:spChg>
        <pc:picChg chg="del">
          <ac:chgData name="Song Seokil" userId="55e21934b449b532" providerId="LiveId" clId="{BD9444FD-0FFD-AA47-8F36-B29147492B55}" dt="2022-09-04T23:59:05.178" v="352" actId="21"/>
          <ac:picMkLst>
            <pc:docMk/>
            <pc:sldMk cId="0" sldId="364"/>
            <ac:picMk id="27652" creationId="{ED9BCEC7-E089-2F7A-609B-CF1398C49262}"/>
          </ac:picMkLst>
        </pc:picChg>
      </pc:sldChg>
      <pc:sldChg chg="addSp delSp modSp add mod modClrScheme chgLayout">
        <pc:chgData name="Song Seokil" userId="55e21934b449b532" providerId="LiveId" clId="{BD9444FD-0FFD-AA47-8F36-B29147492B55}" dt="2022-09-04T23:59:35.297" v="362" actId="14"/>
        <pc:sldMkLst>
          <pc:docMk/>
          <pc:sldMk cId="0" sldId="365"/>
        </pc:sldMkLst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65"/>
            <ac:spMk id="2" creationId="{91112C3C-4999-064D-7F79-7A2231F406AA}"/>
          </ac:spMkLst>
        </pc:spChg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65"/>
            <ac:spMk id="3" creationId="{6602B7A2-136F-5C9D-CFA7-EA4FECAE3866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65"/>
            <ac:spMk id="4" creationId="{D6507A38-DE3B-04F0-C266-7E2008A9D611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65"/>
            <ac:spMk id="5" creationId="{CD43EE33-F162-42D5-F1F7-2CFC4AF59A78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65"/>
            <ac:spMk id="6" creationId="{4694C146-58AA-CBB6-6B11-87DE6E67F20E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65"/>
            <ac:spMk id="7" creationId="{F60FF27A-420B-F994-387C-86CB92244716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65"/>
            <ac:spMk id="8" creationId="{06962F7B-BD36-9EEF-7211-AC4D7C104D76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65"/>
            <ac:spMk id="9" creationId="{B12880C9-A33C-CE7E-5148-DE725952E6F4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65"/>
            <ac:spMk id="10" creationId="{433A31E7-A89C-7AD0-3A88-724F7ED83BEF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65"/>
            <ac:spMk id="11" creationId="{2EDC4D37-9E0E-5336-E998-6C54AAAAC768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65"/>
            <ac:spMk id="12" creationId="{A0C75CB9-74A2-1236-C70C-9CB64BE4C708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65"/>
            <ac:spMk id="13" creationId="{BC91FD88-EA72-CC7D-FF49-094C1B2D1652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65"/>
            <ac:spMk id="14" creationId="{4A46BFD8-72A9-32A4-6341-DC3F7BB53B18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65"/>
            <ac:spMk id="15" creationId="{8E87539E-7565-40F9-D272-331CA1F0F175}"/>
          </ac:spMkLst>
        </pc:spChg>
        <pc:spChg chg="mod ord">
          <ac:chgData name="Song Seokil" userId="55e21934b449b532" providerId="LiveId" clId="{BD9444FD-0FFD-AA47-8F36-B29147492B55}" dt="2022-09-04T23:59:35.297" v="362" actId="14"/>
          <ac:spMkLst>
            <pc:docMk/>
            <pc:sldMk cId="0" sldId="365"/>
            <ac:spMk id="13315" creationId="{18111707-8D04-BCD6-4C3A-F552FBECAEE7}"/>
          </ac:spMkLst>
        </pc:spChg>
        <pc:spChg chg="mod ord">
          <ac:chgData name="Song Seokil" userId="55e21934b449b532" providerId="LiveId" clId="{BD9444FD-0FFD-AA47-8F36-B29147492B55}" dt="2022-09-04T16:38:55.266" v="38"/>
          <ac:spMkLst>
            <pc:docMk/>
            <pc:sldMk cId="0" sldId="365"/>
            <ac:spMk id="28674" creationId="{14F10570-F2BF-4A75-52A9-103781F06A7F}"/>
          </ac:spMkLst>
        </pc:spChg>
      </pc:sldChg>
      <pc:sldChg chg="modSp new mod">
        <pc:chgData name="Song Seokil" userId="55e21934b449b532" providerId="LiveId" clId="{BD9444FD-0FFD-AA47-8F36-B29147492B55}" dt="2022-09-04T23:59:45.950" v="378" actId="20577"/>
        <pc:sldMkLst>
          <pc:docMk/>
          <pc:sldMk cId="736688641" sldId="366"/>
        </pc:sldMkLst>
        <pc:spChg chg="mod">
          <ac:chgData name="Song Seokil" userId="55e21934b449b532" providerId="LiveId" clId="{BD9444FD-0FFD-AA47-8F36-B29147492B55}" dt="2022-09-04T23:59:45.950" v="378" actId="20577"/>
          <ac:spMkLst>
            <pc:docMk/>
            <pc:sldMk cId="736688641" sldId="366"/>
            <ac:spMk id="2" creationId="{E800DB21-EC8B-0145-7A6B-7B714D06141D}"/>
          </ac:spMkLst>
        </pc:spChg>
      </pc:sldChg>
      <pc:sldChg chg="addSp delSp modSp add mod modClrScheme chgLayout">
        <pc:chgData name="Song Seokil" userId="55e21934b449b532" providerId="LiveId" clId="{BD9444FD-0FFD-AA47-8F36-B29147492B55}" dt="2022-09-04T23:49:39.731" v="251" actId="1076"/>
        <pc:sldMkLst>
          <pc:docMk/>
          <pc:sldMk cId="0" sldId="382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2"/>
            <ac:spMk id="2" creationId="{720921FB-0E2C-5513-CFA7-109D2A9BF909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2"/>
            <ac:spMk id="3" creationId="{0F39C9AC-3215-0084-A38F-C32F1920BAAE}"/>
          </ac:spMkLst>
        </pc:spChg>
        <pc:spChg chg="add del mod">
          <ac:chgData name="Song Seokil" userId="55e21934b449b532" providerId="LiveId" clId="{BD9444FD-0FFD-AA47-8F36-B29147492B55}" dt="2022-09-04T17:05:33.149" v="183"/>
          <ac:spMkLst>
            <pc:docMk/>
            <pc:sldMk cId="0" sldId="382"/>
            <ac:spMk id="4" creationId="{AB7A1339-FFAB-4F8D-3459-25B41530F93F}"/>
          </ac:spMkLst>
        </pc:spChg>
        <pc:spChg chg="add del mod">
          <ac:chgData name="Song Seokil" userId="55e21934b449b532" providerId="LiveId" clId="{BD9444FD-0FFD-AA47-8F36-B29147492B55}" dt="2022-09-04T17:05:33.149" v="183"/>
          <ac:spMkLst>
            <pc:docMk/>
            <pc:sldMk cId="0" sldId="382"/>
            <ac:spMk id="5" creationId="{0E78BE38-4143-E46E-BF0F-61E83F172755}"/>
          </ac:spMkLst>
        </pc:spChg>
        <pc:spChg chg="mod ord">
          <ac:chgData name="Song Seokil" userId="55e21934b449b532" providerId="LiveId" clId="{BD9444FD-0FFD-AA47-8F36-B29147492B55}" dt="2022-09-04T23:47:50.550" v="244" actId="14"/>
          <ac:spMkLst>
            <pc:docMk/>
            <pc:sldMk cId="0" sldId="382"/>
            <ac:spMk id="9" creationId="{B237BD8A-1CA6-D1CD-0D2A-84BC0C4DAAFF}"/>
          </ac:spMkLst>
        </pc:spChg>
        <pc:spChg chg="mod ord">
          <ac:chgData name="Song Seokil" userId="55e21934b449b532" providerId="LiveId" clId="{BD9444FD-0FFD-AA47-8F36-B29147492B55}" dt="2022-09-04T17:05:33.149" v="183"/>
          <ac:spMkLst>
            <pc:docMk/>
            <pc:sldMk cId="0" sldId="382"/>
            <ac:spMk id="14338" creationId="{48E0740D-8F49-945F-53C5-F9F952C72BAB}"/>
          </ac:spMkLst>
        </pc:spChg>
        <pc:picChg chg="add mod">
          <ac:chgData name="Song Seokil" userId="55e21934b449b532" providerId="LiveId" clId="{BD9444FD-0FFD-AA47-8F36-B29147492B55}" dt="2022-09-04T23:49:39.731" v="251" actId="1076"/>
          <ac:picMkLst>
            <pc:docMk/>
            <pc:sldMk cId="0" sldId="382"/>
            <ac:picMk id="6" creationId="{5A0AC175-44A8-B631-2095-7F1E7F8B1889}"/>
          </ac:picMkLst>
        </pc:picChg>
        <pc:picChg chg="del mod">
          <ac:chgData name="Song Seokil" userId="55e21934b449b532" providerId="LiveId" clId="{BD9444FD-0FFD-AA47-8F36-B29147492B55}" dt="2022-09-04T23:49:26.657" v="247" actId="478"/>
          <ac:picMkLst>
            <pc:docMk/>
            <pc:sldMk cId="0" sldId="382"/>
            <ac:picMk id="14341" creationId="{2FB2EE6E-8AF0-86EC-901D-2F6B6485AFE6}"/>
          </ac:picMkLst>
        </pc:picChg>
      </pc:sldChg>
      <pc:sldChg chg="addSp delSp modSp add mod modClrScheme chgLayout">
        <pc:chgData name="Song Seokil" userId="55e21934b449b532" providerId="LiveId" clId="{BD9444FD-0FFD-AA47-8F36-B29147492B55}" dt="2022-09-04T23:52:59.503" v="254"/>
        <pc:sldMkLst>
          <pc:docMk/>
          <pc:sldMk cId="0" sldId="383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3"/>
            <ac:spMk id="2" creationId="{595E4BFB-7632-1130-7F53-F00DC3636FB4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3"/>
            <ac:spMk id="3" creationId="{32B23F37-76EA-6438-BACA-17AE7B18A749}"/>
          </ac:spMkLst>
        </pc:spChg>
        <pc:spChg chg="add del mod">
          <ac:chgData name="Song Seokil" userId="55e21934b449b532" providerId="LiveId" clId="{BD9444FD-0FFD-AA47-8F36-B29147492B55}" dt="2022-09-04T23:52:59.503" v="254"/>
          <ac:spMkLst>
            <pc:docMk/>
            <pc:sldMk cId="0" sldId="383"/>
            <ac:spMk id="4" creationId="{70C263BF-3791-E7C3-0FCF-8BFD95AE5B57}"/>
          </ac:spMkLst>
        </pc:spChg>
        <pc:spChg chg="add del mod">
          <ac:chgData name="Song Seokil" userId="55e21934b449b532" providerId="LiveId" clId="{BD9444FD-0FFD-AA47-8F36-B29147492B55}" dt="2022-09-04T23:52:59.503" v="254"/>
          <ac:spMkLst>
            <pc:docMk/>
            <pc:sldMk cId="0" sldId="383"/>
            <ac:spMk id="5" creationId="{52906D52-AF87-A0E1-75AD-6ABCB31D5CD3}"/>
          </ac:spMkLst>
        </pc:spChg>
        <pc:spChg chg="mod ord">
          <ac:chgData name="Song Seokil" userId="55e21934b449b532" providerId="LiveId" clId="{BD9444FD-0FFD-AA47-8F36-B29147492B55}" dt="2022-09-04T23:52:59.503" v="254"/>
          <ac:spMkLst>
            <pc:docMk/>
            <pc:sldMk cId="0" sldId="383"/>
            <ac:spMk id="9" creationId="{3A32F9D2-CE88-59A6-F94C-DDB246E0B526}"/>
          </ac:spMkLst>
        </pc:spChg>
        <pc:spChg chg="mod ord">
          <ac:chgData name="Song Seokil" userId="55e21934b449b532" providerId="LiveId" clId="{BD9444FD-0FFD-AA47-8F36-B29147492B55}" dt="2022-09-04T23:52:59.503" v="254"/>
          <ac:spMkLst>
            <pc:docMk/>
            <pc:sldMk cId="0" sldId="383"/>
            <ac:spMk id="15362" creationId="{90F71683-EAD3-1D6F-37CF-47B0ED5C597C}"/>
          </ac:spMkLst>
        </pc:spChg>
        <pc:picChg chg="add del">
          <ac:chgData name="Song Seokil" userId="55e21934b449b532" providerId="LiveId" clId="{BD9444FD-0FFD-AA47-8F36-B29147492B55}" dt="2022-09-04T23:52:43.685" v="253" actId="478"/>
          <ac:picMkLst>
            <pc:docMk/>
            <pc:sldMk cId="0" sldId="383"/>
            <ac:picMk id="15365" creationId="{4F204277-AD3E-3167-F10C-EFF84E72C750}"/>
          </ac:picMkLst>
        </pc:picChg>
      </pc:sldChg>
      <pc:sldChg chg="addSp delSp modSp add mod modClrScheme chgLayout">
        <pc:chgData name="Song Seokil" userId="55e21934b449b532" providerId="LiveId" clId="{BD9444FD-0FFD-AA47-8F36-B29147492B55}" dt="2022-09-04T23:53:03.342" v="255"/>
        <pc:sldMkLst>
          <pc:docMk/>
          <pc:sldMk cId="0" sldId="384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4"/>
            <ac:spMk id="2" creationId="{0CF5F777-6134-222A-3AC5-459FC8683D1C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4"/>
            <ac:spMk id="3" creationId="{F0701BDF-4A60-7720-A4B6-299AE150A562}"/>
          </ac:spMkLst>
        </pc:spChg>
        <pc:spChg chg="add del mod">
          <ac:chgData name="Song Seokil" userId="55e21934b449b532" providerId="LiveId" clId="{BD9444FD-0FFD-AA47-8F36-B29147492B55}" dt="2022-09-04T23:53:03.342" v="255"/>
          <ac:spMkLst>
            <pc:docMk/>
            <pc:sldMk cId="0" sldId="384"/>
            <ac:spMk id="4" creationId="{BE95A9FB-C17D-3CBE-00A1-CDC561A6541A}"/>
          </ac:spMkLst>
        </pc:spChg>
        <pc:spChg chg="add del mod">
          <ac:chgData name="Song Seokil" userId="55e21934b449b532" providerId="LiveId" clId="{BD9444FD-0FFD-AA47-8F36-B29147492B55}" dt="2022-09-04T23:53:03.342" v="255"/>
          <ac:spMkLst>
            <pc:docMk/>
            <pc:sldMk cId="0" sldId="384"/>
            <ac:spMk id="5" creationId="{7902FAA2-CEE4-BD9A-0729-382DF586222E}"/>
          </ac:spMkLst>
        </pc:spChg>
        <pc:spChg chg="mod ord">
          <ac:chgData name="Song Seokil" userId="55e21934b449b532" providerId="LiveId" clId="{BD9444FD-0FFD-AA47-8F36-B29147492B55}" dt="2022-09-04T23:53:03.342" v="255"/>
          <ac:spMkLst>
            <pc:docMk/>
            <pc:sldMk cId="0" sldId="384"/>
            <ac:spMk id="9" creationId="{F667CF82-299E-6580-69D3-347FDFD97094}"/>
          </ac:spMkLst>
        </pc:spChg>
        <pc:spChg chg="mod ord">
          <ac:chgData name="Song Seokil" userId="55e21934b449b532" providerId="LiveId" clId="{BD9444FD-0FFD-AA47-8F36-B29147492B55}" dt="2022-09-04T23:53:03.342" v="255"/>
          <ac:spMkLst>
            <pc:docMk/>
            <pc:sldMk cId="0" sldId="384"/>
            <ac:spMk id="16386" creationId="{6510FBC5-FAD6-B169-EDFC-E21A2CB99238}"/>
          </ac:spMkLst>
        </pc:spChg>
      </pc:sldChg>
      <pc:sldChg chg="addSp delSp modSp add mod modClrScheme chgLayout">
        <pc:chgData name="Song Seokil" userId="55e21934b449b532" providerId="LiveId" clId="{BD9444FD-0FFD-AA47-8F36-B29147492B55}" dt="2022-09-04T23:53:05.459" v="256"/>
        <pc:sldMkLst>
          <pc:docMk/>
          <pc:sldMk cId="0" sldId="385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5"/>
            <ac:spMk id="2" creationId="{6FF4FF86-23A9-4F3C-5F77-1065A0219608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5"/>
            <ac:spMk id="3" creationId="{951DFE03-4862-A316-3DCE-2607726B3AEB}"/>
          </ac:spMkLst>
        </pc:spChg>
        <pc:spChg chg="add del mod">
          <ac:chgData name="Song Seokil" userId="55e21934b449b532" providerId="LiveId" clId="{BD9444FD-0FFD-AA47-8F36-B29147492B55}" dt="2022-09-04T23:53:05.459" v="256"/>
          <ac:spMkLst>
            <pc:docMk/>
            <pc:sldMk cId="0" sldId="385"/>
            <ac:spMk id="4" creationId="{09FBAD5E-72E9-4525-0A31-5769759BDA89}"/>
          </ac:spMkLst>
        </pc:spChg>
        <pc:spChg chg="add del mod">
          <ac:chgData name="Song Seokil" userId="55e21934b449b532" providerId="LiveId" clId="{BD9444FD-0FFD-AA47-8F36-B29147492B55}" dt="2022-09-04T23:53:05.459" v="256"/>
          <ac:spMkLst>
            <pc:docMk/>
            <pc:sldMk cId="0" sldId="385"/>
            <ac:spMk id="5" creationId="{54025471-3460-E406-073E-99FA4818A0E4}"/>
          </ac:spMkLst>
        </pc:spChg>
        <pc:spChg chg="mod ord">
          <ac:chgData name="Song Seokil" userId="55e21934b449b532" providerId="LiveId" clId="{BD9444FD-0FFD-AA47-8F36-B29147492B55}" dt="2022-09-04T23:53:05.459" v="256"/>
          <ac:spMkLst>
            <pc:docMk/>
            <pc:sldMk cId="0" sldId="385"/>
            <ac:spMk id="9" creationId="{81C771B8-FDD6-D522-E09B-65EF0E945D9A}"/>
          </ac:spMkLst>
        </pc:spChg>
        <pc:spChg chg="mod ord">
          <ac:chgData name="Song Seokil" userId="55e21934b449b532" providerId="LiveId" clId="{BD9444FD-0FFD-AA47-8F36-B29147492B55}" dt="2022-09-04T23:53:05.459" v="256"/>
          <ac:spMkLst>
            <pc:docMk/>
            <pc:sldMk cId="0" sldId="385"/>
            <ac:spMk id="17410" creationId="{1C56C298-2018-B28E-7A69-378514DEF871}"/>
          </ac:spMkLst>
        </pc:spChg>
      </pc:sldChg>
      <pc:sldChg chg="addSp delSp modSp add mod modClrScheme chgLayout">
        <pc:chgData name="Song Seokil" userId="55e21934b449b532" providerId="LiveId" clId="{BD9444FD-0FFD-AA47-8F36-B29147492B55}" dt="2022-09-04T23:53:08.130" v="257"/>
        <pc:sldMkLst>
          <pc:docMk/>
          <pc:sldMk cId="0" sldId="386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6"/>
            <ac:spMk id="2" creationId="{0F08B030-C1AB-3C3D-3A00-F0E45246601D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6"/>
            <ac:spMk id="3" creationId="{959F19BF-3552-080E-2628-A94BCA38CDAF}"/>
          </ac:spMkLst>
        </pc:spChg>
        <pc:spChg chg="add del mod">
          <ac:chgData name="Song Seokil" userId="55e21934b449b532" providerId="LiveId" clId="{BD9444FD-0FFD-AA47-8F36-B29147492B55}" dt="2022-09-04T23:53:08.130" v="257"/>
          <ac:spMkLst>
            <pc:docMk/>
            <pc:sldMk cId="0" sldId="386"/>
            <ac:spMk id="4" creationId="{75BA2546-3B89-67B2-3AC8-44E73BD25ED3}"/>
          </ac:spMkLst>
        </pc:spChg>
        <pc:spChg chg="add del mod">
          <ac:chgData name="Song Seokil" userId="55e21934b449b532" providerId="LiveId" clId="{BD9444FD-0FFD-AA47-8F36-B29147492B55}" dt="2022-09-04T23:53:08.130" v="257"/>
          <ac:spMkLst>
            <pc:docMk/>
            <pc:sldMk cId="0" sldId="386"/>
            <ac:spMk id="5" creationId="{63E764FB-CCE0-1141-7D5B-B8D122CE39F0}"/>
          </ac:spMkLst>
        </pc:spChg>
        <pc:spChg chg="mod ord">
          <ac:chgData name="Song Seokil" userId="55e21934b449b532" providerId="LiveId" clId="{BD9444FD-0FFD-AA47-8F36-B29147492B55}" dt="2022-09-04T23:53:08.130" v="257"/>
          <ac:spMkLst>
            <pc:docMk/>
            <pc:sldMk cId="0" sldId="386"/>
            <ac:spMk id="9" creationId="{DD806B9E-CD64-3BEA-E2E3-7640DE4825F6}"/>
          </ac:spMkLst>
        </pc:spChg>
        <pc:spChg chg="mod ord">
          <ac:chgData name="Song Seokil" userId="55e21934b449b532" providerId="LiveId" clId="{BD9444FD-0FFD-AA47-8F36-B29147492B55}" dt="2022-09-04T23:53:08.130" v="257"/>
          <ac:spMkLst>
            <pc:docMk/>
            <pc:sldMk cId="0" sldId="386"/>
            <ac:spMk id="18434" creationId="{AE7E134D-748B-A48C-8D03-9892FCDB346F}"/>
          </ac:spMkLst>
        </pc:spChg>
      </pc:sldChg>
      <pc:sldChg chg="addSp delSp modSp add mod modClrScheme chgLayout">
        <pc:chgData name="Song Seokil" userId="55e21934b449b532" providerId="LiveId" clId="{BD9444FD-0FFD-AA47-8F36-B29147492B55}" dt="2022-09-04T23:53:11.069" v="258"/>
        <pc:sldMkLst>
          <pc:docMk/>
          <pc:sldMk cId="0" sldId="387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7"/>
            <ac:spMk id="2" creationId="{B590A234-0258-AC32-779D-1D7F1E6821F9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7"/>
            <ac:spMk id="3" creationId="{6025EA73-0ECB-153C-5423-14EAFA59ED0F}"/>
          </ac:spMkLst>
        </pc:spChg>
        <pc:spChg chg="add del mod">
          <ac:chgData name="Song Seokil" userId="55e21934b449b532" providerId="LiveId" clId="{BD9444FD-0FFD-AA47-8F36-B29147492B55}" dt="2022-09-04T23:53:11.069" v="258"/>
          <ac:spMkLst>
            <pc:docMk/>
            <pc:sldMk cId="0" sldId="387"/>
            <ac:spMk id="4" creationId="{F590BDFA-53C3-70F4-7E5A-A9C6244B9A1C}"/>
          </ac:spMkLst>
        </pc:spChg>
        <pc:spChg chg="add del mod">
          <ac:chgData name="Song Seokil" userId="55e21934b449b532" providerId="LiveId" clId="{BD9444FD-0FFD-AA47-8F36-B29147492B55}" dt="2022-09-04T23:53:11.069" v="258"/>
          <ac:spMkLst>
            <pc:docMk/>
            <pc:sldMk cId="0" sldId="387"/>
            <ac:spMk id="5" creationId="{B98D97E1-CDDF-B4E1-02DA-9C67D2EDB655}"/>
          </ac:spMkLst>
        </pc:spChg>
        <pc:spChg chg="mod ord">
          <ac:chgData name="Song Seokil" userId="55e21934b449b532" providerId="LiveId" clId="{BD9444FD-0FFD-AA47-8F36-B29147492B55}" dt="2022-09-04T23:53:11.069" v="258"/>
          <ac:spMkLst>
            <pc:docMk/>
            <pc:sldMk cId="0" sldId="387"/>
            <ac:spMk id="9" creationId="{08B01B47-9E4E-5D45-EDFF-75FB4F9A67E7}"/>
          </ac:spMkLst>
        </pc:spChg>
        <pc:spChg chg="mod ord">
          <ac:chgData name="Song Seokil" userId="55e21934b449b532" providerId="LiveId" clId="{BD9444FD-0FFD-AA47-8F36-B29147492B55}" dt="2022-09-04T23:53:11.069" v="258"/>
          <ac:spMkLst>
            <pc:docMk/>
            <pc:sldMk cId="0" sldId="387"/>
            <ac:spMk id="19458" creationId="{6E3A018E-53F2-C589-5B90-F8996284C4A1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388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8"/>
            <ac:spMk id="2" creationId="{CF5AE112-E466-434E-FD74-FDBC2726E595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8"/>
            <ac:spMk id="3" creationId="{9C6F98F8-38C4-5D62-66CE-DDD1B44BE5EE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88"/>
            <ac:spMk id="9" creationId="{B483B751-CB92-6293-A32A-4FD9D905BFE1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88"/>
            <ac:spMk id="20482" creationId="{84D160CD-99A5-3ED5-60F8-17233ACC4CB0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389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9"/>
            <ac:spMk id="2" creationId="{B093B189-A954-C807-FE63-D6C58F4AC615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9"/>
            <ac:spMk id="3" creationId="{80DEE2E1-14C2-2EC0-BDE9-C2D9E956213F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89"/>
            <ac:spMk id="9" creationId="{8CE8F029-7702-3FC9-2245-AB2E869CC7B1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89"/>
            <ac:spMk id="21506" creationId="{8B5F4BE2-48B3-D5E3-F9A9-F8A30F2138DE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390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0"/>
            <ac:spMk id="2" creationId="{4A3B37F1-4368-1422-7E8C-6E31E5878EED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0"/>
            <ac:spMk id="3" creationId="{2003C025-867C-E26B-0CC8-5671217E2585}"/>
          </ac:spMkLst>
        </pc:spChg>
        <pc:spChg chg="mod ord">
          <ac:chgData name="Song Seokil" userId="55e21934b449b532" providerId="LiveId" clId="{BD9444FD-0FFD-AA47-8F36-B29147492B55}" dt="2022-09-04T17:04:29.508" v="174" actId="27636"/>
          <ac:spMkLst>
            <pc:docMk/>
            <pc:sldMk cId="0" sldId="390"/>
            <ac:spMk id="9" creationId="{A70C58C9-06A8-747B-6AD2-2C6D8623421D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0"/>
            <ac:spMk id="22530" creationId="{E1D8002D-BE12-3752-71F4-EFC761DC10DF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391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1"/>
            <ac:spMk id="2" creationId="{D35CBC3B-244F-FB13-1942-51947A5F5A3F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1"/>
            <ac:spMk id="3" creationId="{8085A6AB-5B3B-AACB-F26F-88285B901295}"/>
          </ac:spMkLst>
        </pc:spChg>
        <pc:spChg chg="add del mod">
          <ac:chgData name="Song Seokil" userId="55e21934b449b532" providerId="LiveId" clId="{BD9444FD-0FFD-AA47-8F36-B29147492B55}" dt="2022-09-04T17:07:45.427" v="185"/>
          <ac:spMkLst>
            <pc:docMk/>
            <pc:sldMk cId="0" sldId="391"/>
            <ac:spMk id="4" creationId="{6F61A269-11EF-F7E4-7739-152C58E71A6B}"/>
          </ac:spMkLst>
        </pc:spChg>
        <pc:spChg chg="mod">
          <ac:chgData name="Song Seokil" userId="55e21934b449b532" providerId="LiveId" clId="{BD9444FD-0FFD-AA47-8F36-B29147492B55}" dt="2022-09-04T17:08:25.349" v="194" actId="403"/>
          <ac:spMkLst>
            <pc:docMk/>
            <pc:sldMk cId="0" sldId="391"/>
            <ac:spMk id="5" creationId="{0365C1AE-9D18-AF69-AB2F-5C4A6919DD7F}"/>
          </ac:spMkLst>
        </pc:spChg>
        <pc:spChg chg="add del mod">
          <ac:chgData name="Song Seokil" userId="55e21934b449b532" providerId="LiveId" clId="{BD9444FD-0FFD-AA47-8F36-B29147492B55}" dt="2022-09-04T17:07:45.427" v="185"/>
          <ac:spMkLst>
            <pc:docMk/>
            <pc:sldMk cId="0" sldId="391"/>
            <ac:spMk id="6" creationId="{B82B5E6F-8E36-630F-D0FE-2FBF1C3518A6}"/>
          </ac:spMkLst>
        </pc:spChg>
        <pc:spChg chg="add del mod">
          <ac:chgData name="Song Seokil" userId="55e21934b449b532" providerId="LiveId" clId="{BD9444FD-0FFD-AA47-8F36-B29147492B55}" dt="2022-09-04T17:08:27.894" v="195"/>
          <ac:spMkLst>
            <pc:docMk/>
            <pc:sldMk cId="0" sldId="391"/>
            <ac:spMk id="8" creationId="{D473F2E3-6CF2-387B-5EC7-D27FE7F5F41A}"/>
          </ac:spMkLst>
        </pc:spChg>
        <pc:spChg chg="mod ord">
          <ac:chgData name="Song Seokil" userId="55e21934b449b532" providerId="LiveId" clId="{BD9444FD-0FFD-AA47-8F36-B29147492B55}" dt="2022-09-04T17:08:27.894" v="195"/>
          <ac:spMkLst>
            <pc:docMk/>
            <pc:sldMk cId="0" sldId="391"/>
            <ac:spMk id="9" creationId="{2601907F-CCBC-3389-117C-17206991F48D}"/>
          </ac:spMkLst>
        </pc:spChg>
        <pc:spChg chg="add del mod">
          <ac:chgData name="Song Seokil" userId="55e21934b449b532" providerId="LiveId" clId="{BD9444FD-0FFD-AA47-8F36-B29147492B55}" dt="2022-09-04T17:08:27.894" v="195"/>
          <ac:spMkLst>
            <pc:docMk/>
            <pc:sldMk cId="0" sldId="391"/>
            <ac:spMk id="10" creationId="{54212717-22FC-71E2-EBD2-63915B76E463}"/>
          </ac:spMkLst>
        </pc:spChg>
        <pc:spChg chg="mod ord">
          <ac:chgData name="Song Seokil" userId="55e21934b449b532" providerId="LiveId" clId="{BD9444FD-0FFD-AA47-8F36-B29147492B55}" dt="2022-09-04T17:08:27.894" v="195"/>
          <ac:spMkLst>
            <pc:docMk/>
            <pc:sldMk cId="0" sldId="391"/>
            <ac:spMk id="23555" creationId="{A1ED8A20-5291-D491-295A-590AC43CFF3C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392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2"/>
            <ac:spMk id="2" creationId="{A6496292-2CBA-1A98-8ED8-B199553AA6F4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2"/>
            <ac:spMk id="3" creationId="{98257877-4C96-718E-9827-4C0C5F0F7131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2"/>
            <ac:spMk id="9" creationId="{49882444-1EED-159A-D92C-48689A30F6DF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2"/>
            <ac:spMk id="24578" creationId="{FC594A23-4AFE-9060-1399-B7C14B04F8F1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393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3"/>
            <ac:spMk id="2" creationId="{BE5F6957-8EB2-6F96-24FB-551B84D0BBF8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3"/>
            <ac:spMk id="3" creationId="{D685C155-2B28-9522-D852-5D41E07F5B30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3"/>
            <ac:spMk id="9" creationId="{19F0A01C-F5E7-7377-E5F5-7EA669ED9D85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3"/>
            <ac:spMk id="25602" creationId="{3DE5EE8D-072D-B8F0-8C96-480475D247AA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394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4"/>
            <ac:spMk id="3" creationId="{0387E53B-ABC3-B255-86CC-3152416489AA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4"/>
            <ac:spMk id="4" creationId="{95B4DC17-4AE0-D28A-FC47-E87CB2C6E4E3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4"/>
            <ac:spMk id="9" creationId="{680F99BB-57CE-A4AA-E16B-F90E05E02BFF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4"/>
            <ac:spMk id="26627" creationId="{88B0F2F2-0958-B257-8548-1C6BCCF18350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395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5"/>
            <ac:spMk id="2" creationId="{BAEDF5CF-8AC1-D0DD-7306-2923349EE870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5"/>
            <ac:spMk id="3" creationId="{278218CF-B442-5C20-07A1-805A46648BBF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5"/>
            <ac:spMk id="9" creationId="{FB39DADE-D0B5-68EA-14C4-64C1F8F3780E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5"/>
            <ac:spMk id="28675" creationId="{7EBF0B16-05C8-A72B-FB11-EC3AB23F826E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396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6"/>
            <ac:spMk id="2" creationId="{C06961DC-4C6C-E3B0-A038-73D12932B173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6"/>
            <ac:spMk id="3" creationId="{A2BC0E07-A794-F047-6403-1C6F076E58FC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6"/>
            <ac:spMk id="9" creationId="{27E5B4D5-3334-1E90-D3EF-1FC0E4A74CB7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6"/>
            <ac:spMk id="27650" creationId="{C24ACD73-96CB-7298-2C1E-D472CDFD5F0B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397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7"/>
            <ac:spMk id="2" creationId="{5AD10C52-0EA0-DBD0-ADC6-C1B5977AD3A4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7"/>
            <ac:spMk id="3" creationId="{0B79DA0A-CE46-032E-324F-A1C3185B48E4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7"/>
            <ac:spMk id="9" creationId="{79275EEE-3CF4-E8D9-2441-904A6CF6FB61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7"/>
            <ac:spMk id="29698" creationId="{1A90C236-912D-79BA-350D-494097258FB7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398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8"/>
            <ac:spMk id="2" creationId="{06B837BF-CE17-FDAF-8874-909F2F0202C7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8"/>
            <ac:spMk id="3" creationId="{0A0E1F38-BB9D-CC26-44A8-905FF6A75DF4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8"/>
            <ac:spMk id="9" creationId="{5580E41E-ECA0-5DF9-7BFD-B4458059F88F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8"/>
            <ac:spMk id="31747" creationId="{59BF96AC-D743-F869-40F2-522717F91ACE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399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9"/>
            <ac:spMk id="2" creationId="{D1EA1E58-EB38-A9CD-C236-A3F0D320AC56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9"/>
            <ac:spMk id="3" creationId="{44CC9C51-EA37-FE46-5ED8-7346754E5428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9"/>
            <ac:spMk id="9" creationId="{5BE6377F-5ADC-2689-D033-E663FA1A011F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9"/>
            <ac:spMk id="30723" creationId="{34513CB3-1F6E-BB47-09A0-B548A5215C5A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00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0"/>
            <ac:spMk id="2" creationId="{190F1964-A7BB-4326-5973-9C7D2D41DFE2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0"/>
            <ac:spMk id="3" creationId="{0A911019-F6B8-5A45-EEEA-C904B8F7B2BB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0"/>
            <ac:spMk id="9" creationId="{6E3AB10C-D6CC-99D5-8A2E-FEC6CF29CC5F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0"/>
            <ac:spMk id="33795" creationId="{76608F81-9D0F-2828-CCEF-89CA4D07EAB0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01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1"/>
            <ac:spMk id="2" creationId="{C17018D9-28A3-85E1-8D33-58A3620CD262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1"/>
            <ac:spMk id="3" creationId="{00FE4AC9-9E25-4A89-DB71-06D290AA914A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1"/>
            <ac:spMk id="9" creationId="{484C3A3D-8405-7470-540E-C92CAB74E7BC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1"/>
            <ac:spMk id="34818" creationId="{6A144E8C-2F0A-9CDA-D8CD-26318B92954C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02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2"/>
            <ac:spMk id="2" creationId="{6720D86B-3B77-E455-607C-2BC5412CABE6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2"/>
            <ac:spMk id="3" creationId="{39D79AF6-88E2-9FD2-6F1E-7226405267C7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2"/>
            <ac:spMk id="9" creationId="{9AF6FF9D-937C-FB1A-AFE7-EC479CE8FD71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2"/>
            <ac:spMk id="35842" creationId="{6B11F1C4-2128-BB56-76E5-E708A27D6826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03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3"/>
            <ac:spMk id="2" creationId="{BDCA67BF-1F4C-2730-7D39-505F1744865C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3"/>
            <ac:spMk id="3" creationId="{D0D743B9-1C90-125E-EDFF-3488088208BB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3"/>
            <ac:spMk id="9" creationId="{6FBB3903-4DEA-B391-96D0-E1E494E37F1A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3"/>
            <ac:spMk id="36866" creationId="{2BF7AA98-E9AD-B38B-9B14-6E9D69696ED6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04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4"/>
            <ac:spMk id="2" creationId="{5D40BF5E-151C-3DAC-3C76-0285F2AD2B95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4"/>
            <ac:spMk id="3" creationId="{A9A128A0-64B1-F5E0-AF60-98AE2F635073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4"/>
            <ac:spMk id="9" creationId="{9F090FA5-978D-D453-E71D-8DFD0705DFC6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4"/>
            <ac:spMk id="37890" creationId="{89157F5B-6293-B5B8-09F0-428A5E7EE850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05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5"/>
            <ac:spMk id="2" creationId="{39FC6D79-DDC0-ABA7-0459-14BEA51B2206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5"/>
            <ac:spMk id="3" creationId="{A9D74877-3FDB-49F5-57B7-390665F0EB1D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5"/>
            <ac:spMk id="9" creationId="{FD55B065-DAE1-D610-D8A4-1FCCBB805D4F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5"/>
            <ac:spMk id="38914" creationId="{3B511AF6-A821-3DB0-BD61-451A289B728A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06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6"/>
            <ac:spMk id="2" creationId="{61CD40E6-992E-1FF0-6946-B1ECEC1E1030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6"/>
            <ac:spMk id="3" creationId="{82A6E3CE-C919-6DDF-9779-B44897F90C93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6"/>
            <ac:spMk id="9" creationId="{5718FD8D-0056-53EE-58D5-E14F19856A00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6"/>
            <ac:spMk id="39938" creationId="{287F84EE-3C3B-0708-0F30-2D85EFCEFC50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07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7"/>
            <ac:spMk id="2" creationId="{E0B337D7-A5E2-7816-FC44-AEB553B7658D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7"/>
            <ac:spMk id="3" creationId="{01533954-8DA6-B20C-9289-3AE5D1D90DBD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7"/>
            <ac:spMk id="9" creationId="{87A89807-DD1B-5A13-8D6F-2D7EF72CA421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7"/>
            <ac:spMk id="40962" creationId="{F46FF069-C560-D33F-7623-E94038D03FFF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08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8"/>
            <ac:spMk id="2" creationId="{64EE8B1F-074A-4341-CDCA-6BE5711255B0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8"/>
            <ac:spMk id="3" creationId="{B5840B82-7A9F-6AE4-F3B8-0067D9DA54A9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8"/>
            <ac:spMk id="9" creationId="{93631179-2556-1E4B-9ECB-696D5353EFD7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8"/>
            <ac:spMk id="41986" creationId="{587DA7E5-F024-3643-D2DF-93453B99296D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09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9"/>
            <ac:spMk id="2" creationId="{EAB29ADC-9116-9456-B316-A759524CE4AB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9"/>
            <ac:spMk id="3" creationId="{5530964D-AA32-441C-304D-41EB8DCAF6DF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9"/>
            <ac:spMk id="9" creationId="{EAE28F9C-377B-0BDB-7D62-D9CAD6E47025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9"/>
            <ac:spMk id="43010" creationId="{E09EA97F-4BE2-C87B-C170-F755459192C5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10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0"/>
            <ac:spMk id="2" creationId="{09A9AF05-880A-CC29-5EA6-689991EE0BB7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0"/>
            <ac:spMk id="3" creationId="{576E0594-E937-B45E-7903-31E8E6A7C422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0"/>
            <ac:spMk id="9" creationId="{C30D83EA-A671-6BE7-6C69-4D938D649D26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0"/>
            <ac:spMk id="44034" creationId="{0482FD32-B2BA-F767-73EE-16B7FFEAD507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11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1"/>
            <ac:spMk id="2" creationId="{F2D3B22D-5FA0-0902-8731-BA4246F90455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1"/>
            <ac:spMk id="3" creationId="{E3F2F543-4A38-5488-23C1-7E72E2A3FC8A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1"/>
            <ac:spMk id="9" creationId="{1E58CD56-5931-604E-ECE2-37E6BA923678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1"/>
            <ac:spMk id="45058" creationId="{1AE40130-C833-F8F4-D257-5F33877111D8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12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2"/>
            <ac:spMk id="2" creationId="{DB641E8F-E3C8-D0AD-9153-5A51613C2E7B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2"/>
            <ac:spMk id="3" creationId="{385B0751-D4D7-7CEF-CE88-BB6E6F354F03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2"/>
            <ac:spMk id="9" creationId="{7B2CB258-9AC4-D2A1-4C82-19B513496925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2"/>
            <ac:spMk id="46082" creationId="{66F8B139-9A10-CF38-70F8-6225DF94D7A8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13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3"/>
            <ac:spMk id="2" creationId="{F0D9C6B2-22F0-3EBF-2125-91A25A96D270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3"/>
            <ac:spMk id="3" creationId="{2D58DF8A-5D2B-C2FC-94F9-315C0E5967BF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3"/>
            <ac:spMk id="9" creationId="{DBD16A24-F457-80E5-A4CB-28BE194FB057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3"/>
            <ac:spMk id="47106" creationId="{6BCF4BC9-B951-9015-C8E2-BC4E4566084D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14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4"/>
            <ac:spMk id="2" creationId="{F5CC7E79-50C6-2F43-A1D0-020253BC0247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4"/>
            <ac:spMk id="3" creationId="{F5E74E8F-4E4B-5CF6-9D39-CF6A8F5AE653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4"/>
            <ac:spMk id="9" creationId="{D1206FA9-B1D1-3EA8-2D33-D063D5A31574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4"/>
            <ac:spMk id="48130" creationId="{1C32616D-9171-8ACF-40CD-40E1BF41DB79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15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5"/>
            <ac:spMk id="2" creationId="{B160E86D-B411-250B-2E90-871F305192CB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5"/>
            <ac:spMk id="3" creationId="{03766752-3DD8-F24B-226A-3DFFABC134DC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5"/>
            <ac:spMk id="9" creationId="{96859DDE-E7FA-9D8F-60E5-1E1CF978B345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5"/>
            <ac:spMk id="49154" creationId="{EF55E511-6549-11DA-4933-FFB5976A4029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16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6"/>
            <ac:spMk id="2" creationId="{17EBAB52-5777-3F8C-9432-9A2D376F0952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6"/>
            <ac:spMk id="3" creationId="{2B7FE73B-BC5B-67B9-96CB-0FF86FF792F7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6"/>
            <ac:spMk id="9" creationId="{FED2046F-37C9-8588-ED4E-F52AB3111C20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6"/>
            <ac:spMk id="50179" creationId="{6DD162FD-9CC8-576C-145A-00A252C13C84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17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7"/>
            <ac:spMk id="2" creationId="{D92FC88E-271C-FBA7-7BCE-6F2EC62CD2C6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7"/>
            <ac:spMk id="3" creationId="{772717E2-DF65-B67D-98EA-F75A196355C7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7"/>
            <ac:spMk id="9" creationId="{DDE26D1D-B9D3-793C-B335-CE9FF12527FF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7"/>
            <ac:spMk id="52227" creationId="{75657910-4990-D9C4-14AC-1D512F2F6FB1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18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8"/>
            <ac:spMk id="2" creationId="{CBD92E8F-DCC5-CEB1-C70E-4981658DA994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8"/>
            <ac:spMk id="3" creationId="{0377C148-819B-3A04-CBD0-F2C966E243E0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8"/>
            <ac:spMk id="9" creationId="{3802222F-B040-8BCD-D1C5-0D132E498852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8"/>
            <ac:spMk id="51202" creationId="{9A159745-4C97-6EDF-8374-58BA883FC14F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19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9"/>
            <ac:spMk id="2" creationId="{36F95426-3E8A-F504-2F4F-351485EDFAC7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9"/>
            <ac:spMk id="3" creationId="{17AF4BDF-25CA-1A11-1273-4AA066DB34D5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9"/>
            <ac:spMk id="9" creationId="{86405C12-D3D0-2580-CCA0-4726C82D4A0F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9"/>
            <ac:spMk id="53250" creationId="{348F528E-AF84-3B8E-097D-7114595EE972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20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0"/>
            <ac:spMk id="2" creationId="{7E2DEC12-EDF8-497E-8533-B769D418E035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0"/>
            <ac:spMk id="3" creationId="{26B4569E-8D56-9BC4-81B2-D3D2B8148CCB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0"/>
            <ac:spMk id="9" creationId="{8FEE8CA9-DD5D-3B7A-786F-0C311EA54909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0"/>
            <ac:spMk id="54275" creationId="{E4742FCE-9CD4-EDD7-FDB1-4B46078BB76D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21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1"/>
            <ac:spMk id="2" creationId="{FC31B376-F9F8-E883-1B7B-1FD1E2E4B864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1"/>
            <ac:spMk id="3" creationId="{7F5A518F-E4DB-7AB5-5237-73EB387EE1E3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1"/>
            <ac:spMk id="9" creationId="{A1D150A2-4389-E8A8-3FF0-83397E0A8257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1"/>
            <ac:spMk id="55298" creationId="{CCD8E864-9457-29A1-A9B1-CF2FF6B0029C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22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2"/>
            <ac:spMk id="2" creationId="{ECBF1957-4EC1-77CB-B844-35AE18E2C806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2"/>
            <ac:spMk id="3" creationId="{097FD9D8-21E2-DBCC-71FE-E3955075A692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2"/>
            <ac:spMk id="9" creationId="{8CA7E4E4-AF02-6625-34D6-6B29429BBD8C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2"/>
            <ac:spMk id="56323" creationId="{2976E5D7-0960-80B6-9413-380A8CD731C7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23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3"/>
            <ac:spMk id="2" creationId="{D3DEB24E-F2C0-E48D-8973-1B8CE0515E92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3"/>
            <ac:spMk id="3" creationId="{6CC1ABD9-1B86-0F8B-3183-9B10627D49B2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3"/>
            <ac:spMk id="9" creationId="{70E0261F-8E02-E9EE-3A0A-D1E16F972D4D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3"/>
            <ac:spMk id="57347" creationId="{383A1AB1-63C4-22FC-2CD8-30BA20798E1A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24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4"/>
            <ac:spMk id="2" creationId="{CA2C41F0-0741-1168-781B-42D2D9D9F174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4"/>
            <ac:spMk id="3" creationId="{C04ABB95-D293-61EE-EB0E-2815D9527D49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4"/>
            <ac:spMk id="9" creationId="{A6AABC95-002F-6070-E944-53CB89E1F393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4"/>
            <ac:spMk id="58371" creationId="{DD97F7EE-C637-A78C-3A38-C8A76080B991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25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5"/>
            <ac:spMk id="2" creationId="{04BCC6F4-4EBD-AE2C-975B-BBE40B3B5B3C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5"/>
            <ac:spMk id="3" creationId="{5BCBE325-1DEF-BE57-F35B-459BE26EE894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5"/>
            <ac:spMk id="9" creationId="{1C029903-89EA-07FE-2E4B-E6A9B768DB3E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5"/>
            <ac:spMk id="59394" creationId="{F8770805-2CA9-0F0B-BEC8-8293C7DB2E1C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26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6"/>
            <ac:spMk id="2" creationId="{CEC82400-D010-F6F6-933D-B173F1422A67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6"/>
            <ac:spMk id="3" creationId="{F736F96B-D2E0-1B20-57EE-B81896A5B66A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6"/>
            <ac:spMk id="9" creationId="{2B9CF772-DE00-7D1C-4D99-96BD46A5C3A6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6"/>
            <ac:spMk id="60418" creationId="{65C26293-4A37-50F4-435D-8D3D565AFB1F}"/>
          </ac:spMkLst>
        </pc:spChg>
      </pc:sldChg>
      <pc:sldChg chg="add">
        <pc:chgData name="Song Seokil" userId="55e21934b449b532" providerId="LiveId" clId="{BD9444FD-0FFD-AA47-8F36-B29147492B55}" dt="2022-09-04T23:36:08.882" v="197"/>
        <pc:sldMkLst>
          <pc:docMk/>
          <pc:sldMk cId="2740995728" sldId="541"/>
        </pc:sldMkLst>
      </pc:sldChg>
      <pc:sldChg chg="add">
        <pc:chgData name="Song Seokil" userId="55e21934b449b532" providerId="LiveId" clId="{BD9444FD-0FFD-AA47-8F36-B29147492B55}" dt="2022-09-04T23:36:08.882" v="197"/>
        <pc:sldMkLst>
          <pc:docMk/>
          <pc:sldMk cId="1103626678" sldId="542"/>
        </pc:sldMkLst>
      </pc:sldChg>
      <pc:sldChg chg="add">
        <pc:chgData name="Song Seokil" userId="55e21934b449b532" providerId="LiveId" clId="{BD9444FD-0FFD-AA47-8F36-B29147492B55}" dt="2022-09-04T23:36:08.882" v="197"/>
        <pc:sldMkLst>
          <pc:docMk/>
          <pc:sldMk cId="1960586754" sldId="543"/>
        </pc:sldMkLst>
      </pc:sldChg>
      <pc:sldChg chg="add">
        <pc:chgData name="Song Seokil" userId="55e21934b449b532" providerId="LiveId" clId="{BD9444FD-0FFD-AA47-8F36-B29147492B55}" dt="2022-09-04T23:36:08.882" v="197"/>
        <pc:sldMkLst>
          <pc:docMk/>
          <pc:sldMk cId="2833473077" sldId="544"/>
        </pc:sldMkLst>
      </pc:sldChg>
      <pc:sldChg chg="add">
        <pc:chgData name="Song Seokil" userId="55e21934b449b532" providerId="LiveId" clId="{BD9444FD-0FFD-AA47-8F36-B29147492B55}" dt="2022-09-04T23:36:08.882" v="197"/>
        <pc:sldMkLst>
          <pc:docMk/>
          <pc:sldMk cId="3838140644" sldId="545"/>
        </pc:sldMkLst>
      </pc:sldChg>
      <pc:sldChg chg="add">
        <pc:chgData name="Song Seokil" userId="55e21934b449b532" providerId="LiveId" clId="{BD9444FD-0FFD-AA47-8F36-B29147492B55}" dt="2022-09-04T23:36:08.882" v="197"/>
        <pc:sldMkLst>
          <pc:docMk/>
          <pc:sldMk cId="239088805" sldId="546"/>
        </pc:sldMkLst>
      </pc:sldChg>
      <pc:sldChg chg="add">
        <pc:chgData name="Song Seokil" userId="55e21934b449b532" providerId="LiveId" clId="{BD9444FD-0FFD-AA47-8F36-B29147492B55}" dt="2022-09-04T23:36:08.882" v="197"/>
        <pc:sldMkLst>
          <pc:docMk/>
          <pc:sldMk cId="3979964040" sldId="547"/>
        </pc:sldMkLst>
      </pc:sldChg>
      <pc:sldChg chg="modSp add mod">
        <pc:chgData name="Song Seokil" userId="55e21934b449b532" providerId="LiveId" clId="{BD9444FD-0FFD-AA47-8F36-B29147492B55}" dt="2022-09-05T00:01:25.434" v="420" actId="20577"/>
        <pc:sldMkLst>
          <pc:docMk/>
          <pc:sldMk cId="448250152" sldId="551"/>
        </pc:sldMkLst>
        <pc:spChg chg="mod">
          <ac:chgData name="Song Seokil" userId="55e21934b449b532" providerId="LiveId" clId="{BD9444FD-0FFD-AA47-8F36-B29147492B55}" dt="2022-09-05T00:01:25.434" v="420" actId="20577"/>
          <ac:spMkLst>
            <pc:docMk/>
            <pc:sldMk cId="448250152" sldId="551"/>
            <ac:spMk id="2" creationId="{00000000-0000-0000-0000-000000000000}"/>
          </ac:spMkLst>
        </pc:spChg>
      </pc:sldChg>
      <pc:sldChg chg="add">
        <pc:chgData name="Song Seokil" userId="55e21934b449b532" providerId="LiveId" clId="{BD9444FD-0FFD-AA47-8F36-B29147492B55}" dt="2022-09-04T23:36:08.882" v="197"/>
        <pc:sldMkLst>
          <pc:docMk/>
          <pc:sldMk cId="175726473" sldId="558"/>
        </pc:sldMkLst>
      </pc:sldChg>
      <pc:sldChg chg="add del">
        <pc:chgData name="Song Seokil" userId="55e21934b449b532" providerId="LiveId" clId="{BD9444FD-0FFD-AA47-8F36-B29147492B55}" dt="2022-09-05T00:01:15.788" v="419" actId="2696"/>
        <pc:sldMkLst>
          <pc:docMk/>
          <pc:sldMk cId="1960448290" sldId="559"/>
        </pc:sldMkLst>
      </pc:sldChg>
      <pc:sldChg chg="add">
        <pc:chgData name="Song Seokil" userId="55e21934b449b532" providerId="LiveId" clId="{BD9444FD-0FFD-AA47-8F36-B29147492B55}" dt="2022-09-04T23:36:08.882" v="197"/>
        <pc:sldMkLst>
          <pc:docMk/>
          <pc:sldMk cId="767890899" sldId="560"/>
        </pc:sldMkLst>
      </pc:sldChg>
      <pc:sldChg chg="modSp new mod">
        <pc:chgData name="Song Seokil" userId="55e21934b449b532" providerId="LiveId" clId="{BD9444FD-0FFD-AA47-8F36-B29147492B55}" dt="2022-09-05T00:01:00.929" v="418" actId="20577"/>
        <pc:sldMkLst>
          <pc:docMk/>
          <pc:sldMk cId="1568634025" sldId="561"/>
        </pc:sldMkLst>
        <pc:spChg chg="mod">
          <ac:chgData name="Song Seokil" userId="55e21934b449b532" providerId="LiveId" clId="{BD9444FD-0FFD-AA47-8F36-B29147492B55}" dt="2022-09-05T00:01:00.929" v="418" actId="20577"/>
          <ac:spMkLst>
            <pc:docMk/>
            <pc:sldMk cId="1568634025" sldId="561"/>
            <ac:spMk id="2" creationId="{B48D9F4D-20DC-958E-1D59-E998347B6EBA}"/>
          </ac:spMkLst>
        </pc:spChg>
        <pc:spChg chg="mod">
          <ac:chgData name="Song Seokil" userId="55e21934b449b532" providerId="LiveId" clId="{BD9444FD-0FFD-AA47-8F36-B29147492B55}" dt="2022-09-04T23:43:39.432" v="227"/>
          <ac:spMkLst>
            <pc:docMk/>
            <pc:sldMk cId="1568634025" sldId="561"/>
            <ac:spMk id="3" creationId="{5FF27CA0-B45E-4CC1-122B-3508224418A9}"/>
          </ac:spMkLst>
        </pc:spChg>
      </pc:sldChg>
      <pc:sldChg chg="modSp add mod">
        <pc:chgData name="Song Seokil" userId="55e21934b449b532" providerId="LiveId" clId="{BD9444FD-0FFD-AA47-8F36-B29147492B55}" dt="2022-09-04T23:53:34.180" v="294" actId="20577"/>
        <pc:sldMkLst>
          <pc:docMk/>
          <pc:sldMk cId="1621611497" sldId="562"/>
        </pc:sldMkLst>
        <pc:spChg chg="mod">
          <ac:chgData name="Song Seokil" userId="55e21934b449b532" providerId="LiveId" clId="{BD9444FD-0FFD-AA47-8F36-B29147492B55}" dt="2022-09-04T23:53:34.180" v="294" actId="20577"/>
          <ac:spMkLst>
            <pc:docMk/>
            <pc:sldMk cId="1621611497" sldId="562"/>
            <ac:spMk id="7" creationId="{36151D17-7CA0-420E-90CB-97275B5B36C2}"/>
          </ac:spMkLst>
        </pc:spChg>
      </pc:sldChg>
      <pc:sldChg chg="addSp delSp modSp new mod modClrScheme chgLayout">
        <pc:chgData name="Song Seokil" userId="55e21934b449b532" providerId="LiveId" clId="{BD9444FD-0FFD-AA47-8F36-B29147492B55}" dt="2022-09-04T23:57:51.339" v="333" actId="21"/>
        <pc:sldMkLst>
          <pc:docMk/>
          <pc:sldMk cId="3200374086" sldId="563"/>
        </pc:sldMkLst>
        <pc:spChg chg="del">
          <ac:chgData name="Song Seokil" userId="55e21934b449b532" providerId="LiveId" clId="{BD9444FD-0FFD-AA47-8F36-B29147492B55}" dt="2022-09-04T23:57:20" v="320" actId="700"/>
          <ac:spMkLst>
            <pc:docMk/>
            <pc:sldMk cId="3200374086" sldId="563"/>
            <ac:spMk id="2" creationId="{990CAB6C-5598-48B0-6CC8-EFBB244711FF}"/>
          </ac:spMkLst>
        </pc:spChg>
        <pc:spChg chg="del">
          <ac:chgData name="Song Seokil" userId="55e21934b449b532" providerId="LiveId" clId="{BD9444FD-0FFD-AA47-8F36-B29147492B55}" dt="2022-09-04T23:57:20" v="320" actId="700"/>
          <ac:spMkLst>
            <pc:docMk/>
            <pc:sldMk cId="3200374086" sldId="563"/>
            <ac:spMk id="3" creationId="{512EA798-B615-ACBC-1D24-BE822EF1EB0C}"/>
          </ac:spMkLst>
        </pc:spChg>
        <pc:spChg chg="mod ord">
          <ac:chgData name="Song Seokil" userId="55e21934b449b532" providerId="LiveId" clId="{BD9444FD-0FFD-AA47-8F36-B29147492B55}" dt="2022-09-04T23:57:20" v="320" actId="700"/>
          <ac:spMkLst>
            <pc:docMk/>
            <pc:sldMk cId="3200374086" sldId="563"/>
            <ac:spMk id="4" creationId="{9AF05167-66B0-153D-7862-2B7812A3AA6C}"/>
          </ac:spMkLst>
        </pc:spChg>
        <pc:picChg chg="add mod">
          <ac:chgData name="Song Seokil" userId="55e21934b449b532" providerId="LiveId" clId="{BD9444FD-0FFD-AA47-8F36-B29147492B55}" dt="2022-09-04T23:57:49.875" v="332" actId="1076"/>
          <ac:picMkLst>
            <pc:docMk/>
            <pc:sldMk cId="3200374086" sldId="563"/>
            <ac:picMk id="5" creationId="{2C930B18-5093-B222-2249-D5E0DE50E804}"/>
          </ac:picMkLst>
        </pc:picChg>
        <pc:picChg chg="add del mod">
          <ac:chgData name="Song Seokil" userId="55e21934b449b532" providerId="LiveId" clId="{BD9444FD-0FFD-AA47-8F36-B29147492B55}" dt="2022-09-04T23:57:36.578" v="325" actId="21"/>
          <ac:picMkLst>
            <pc:docMk/>
            <pc:sldMk cId="3200374086" sldId="563"/>
            <ac:picMk id="6" creationId="{01E7916C-65DD-82DC-4D60-56597CB24E01}"/>
          </ac:picMkLst>
        </pc:picChg>
        <pc:picChg chg="add del mod">
          <ac:chgData name="Song Seokil" userId="55e21934b449b532" providerId="LiveId" clId="{BD9444FD-0FFD-AA47-8F36-B29147492B55}" dt="2022-09-04T23:57:51.339" v="333" actId="21"/>
          <ac:picMkLst>
            <pc:docMk/>
            <pc:sldMk cId="3200374086" sldId="563"/>
            <ac:picMk id="7" creationId="{951525D1-2954-0878-83C4-762EA3D27EF0}"/>
          </ac:picMkLst>
        </pc:picChg>
      </pc:sldChg>
      <pc:sldChg chg="addSp modSp new">
        <pc:chgData name="Song Seokil" userId="55e21934b449b532" providerId="LiveId" clId="{BD9444FD-0FFD-AA47-8F36-B29147492B55}" dt="2022-09-04T23:57:42.568" v="329" actId="1076"/>
        <pc:sldMkLst>
          <pc:docMk/>
          <pc:sldMk cId="3544745371" sldId="564"/>
        </pc:sldMkLst>
        <pc:picChg chg="add mod">
          <ac:chgData name="Song Seokil" userId="55e21934b449b532" providerId="LiveId" clId="{BD9444FD-0FFD-AA47-8F36-B29147492B55}" dt="2022-09-04T23:57:42.568" v="329" actId="1076"/>
          <ac:picMkLst>
            <pc:docMk/>
            <pc:sldMk cId="3544745371" sldId="564"/>
            <ac:picMk id="3" creationId="{48A4C808-7CEC-2FDE-CD23-E726952C6C36}"/>
          </ac:picMkLst>
        </pc:picChg>
      </pc:sldChg>
      <pc:sldChg chg="addSp modSp new">
        <pc:chgData name="Song Seokil" userId="55e21934b449b532" providerId="LiveId" clId="{BD9444FD-0FFD-AA47-8F36-B29147492B55}" dt="2022-09-04T23:58:00.968" v="338" actId="1076"/>
        <pc:sldMkLst>
          <pc:docMk/>
          <pc:sldMk cId="2920892606" sldId="565"/>
        </pc:sldMkLst>
        <pc:picChg chg="add mod">
          <ac:chgData name="Song Seokil" userId="55e21934b449b532" providerId="LiveId" clId="{BD9444FD-0FFD-AA47-8F36-B29147492B55}" dt="2022-09-04T23:58:00.968" v="338" actId="1076"/>
          <ac:picMkLst>
            <pc:docMk/>
            <pc:sldMk cId="2920892606" sldId="565"/>
            <ac:picMk id="3" creationId="{77156E01-78E0-7AC2-B78B-67992B29A6ED}"/>
          </ac:picMkLst>
        </pc:picChg>
      </pc:sldChg>
      <pc:sldChg chg="addSp delSp modSp new">
        <pc:chgData name="Song Seokil" userId="55e21934b449b532" providerId="LiveId" clId="{BD9444FD-0FFD-AA47-8F36-B29147492B55}" dt="2022-09-04T23:58:46.727" v="349"/>
        <pc:sldMkLst>
          <pc:docMk/>
          <pc:sldMk cId="1421467368" sldId="566"/>
        </pc:sldMkLst>
        <pc:spChg chg="del">
          <ac:chgData name="Song Seokil" userId="55e21934b449b532" providerId="LiveId" clId="{BD9444FD-0FFD-AA47-8F36-B29147492B55}" dt="2022-09-04T23:58:46.727" v="349"/>
          <ac:spMkLst>
            <pc:docMk/>
            <pc:sldMk cId="1421467368" sldId="566"/>
            <ac:spMk id="3" creationId="{18C922D9-A4A1-0F2D-994F-9FCA75CBA3A6}"/>
          </ac:spMkLst>
        </pc:spChg>
        <pc:picChg chg="add del mod">
          <ac:chgData name="Song Seokil" userId="55e21934b449b532" providerId="LiveId" clId="{BD9444FD-0FFD-AA47-8F36-B29147492B55}" dt="2022-09-04T23:58:45.865" v="348"/>
          <ac:picMkLst>
            <pc:docMk/>
            <pc:sldMk cId="1421467368" sldId="566"/>
            <ac:picMk id="5" creationId="{4B58C551-DB91-6A13-C57E-D6445106E056}"/>
          </ac:picMkLst>
        </pc:picChg>
        <pc:picChg chg="add mod">
          <ac:chgData name="Song Seokil" userId="55e21934b449b532" providerId="LiveId" clId="{BD9444FD-0FFD-AA47-8F36-B29147492B55}" dt="2022-09-04T23:58:46.727" v="349"/>
          <ac:picMkLst>
            <pc:docMk/>
            <pc:sldMk cId="1421467368" sldId="566"/>
            <ac:picMk id="6" creationId="{5FB940CF-4124-6094-53F6-AD9F289FA972}"/>
          </ac:picMkLst>
        </pc:picChg>
      </pc:sldChg>
      <pc:sldChg chg="addSp delSp modSp new mod modClrScheme chgLayout">
        <pc:chgData name="Song Seokil" userId="55e21934b449b532" providerId="LiveId" clId="{BD9444FD-0FFD-AA47-8F36-B29147492B55}" dt="2022-09-04T23:59:28.031" v="360" actId="1076"/>
        <pc:sldMkLst>
          <pc:docMk/>
          <pc:sldMk cId="168748278" sldId="567"/>
        </pc:sldMkLst>
        <pc:spChg chg="del">
          <ac:chgData name="Song Seokil" userId="55e21934b449b532" providerId="LiveId" clId="{BD9444FD-0FFD-AA47-8F36-B29147492B55}" dt="2022-09-04T23:59:19.780" v="357" actId="700"/>
          <ac:spMkLst>
            <pc:docMk/>
            <pc:sldMk cId="168748278" sldId="567"/>
            <ac:spMk id="2" creationId="{35C8B8D3-18A8-94B5-ACD1-8EE4A8820F99}"/>
          </ac:spMkLst>
        </pc:spChg>
        <pc:spChg chg="del">
          <ac:chgData name="Song Seokil" userId="55e21934b449b532" providerId="LiveId" clId="{BD9444FD-0FFD-AA47-8F36-B29147492B55}" dt="2022-09-04T23:59:09.956" v="354"/>
          <ac:spMkLst>
            <pc:docMk/>
            <pc:sldMk cId="168748278" sldId="567"/>
            <ac:spMk id="3" creationId="{B62D4208-A4A6-5563-5A99-559E9E6D5896}"/>
          </ac:spMkLst>
        </pc:spChg>
        <pc:spChg chg="mod ord">
          <ac:chgData name="Song Seokil" userId="55e21934b449b532" providerId="LiveId" clId="{BD9444FD-0FFD-AA47-8F36-B29147492B55}" dt="2022-09-04T23:59:19.780" v="357" actId="700"/>
          <ac:spMkLst>
            <pc:docMk/>
            <pc:sldMk cId="168748278" sldId="567"/>
            <ac:spMk id="4" creationId="{6A54D029-E68D-11C5-2B14-B017CE24AACD}"/>
          </ac:spMkLst>
        </pc:spChg>
        <pc:spChg chg="add del mod">
          <ac:chgData name="Song Seokil" userId="55e21934b449b532" providerId="LiveId" clId="{BD9444FD-0FFD-AA47-8F36-B29147492B55}" dt="2022-09-04T23:59:17.487" v="356" actId="767"/>
          <ac:spMkLst>
            <pc:docMk/>
            <pc:sldMk cId="168748278" sldId="567"/>
            <ac:spMk id="6" creationId="{646DF0A8-114B-B44E-C662-F9E2F58CE417}"/>
          </ac:spMkLst>
        </pc:spChg>
        <pc:picChg chg="add mod ord">
          <ac:chgData name="Song Seokil" userId="55e21934b449b532" providerId="LiveId" clId="{BD9444FD-0FFD-AA47-8F36-B29147492B55}" dt="2022-09-04T23:59:28.031" v="360" actId="1076"/>
          <ac:picMkLst>
            <pc:docMk/>
            <pc:sldMk cId="168748278" sldId="567"/>
            <ac:picMk id="5" creationId="{C41B0476-2352-9F97-D284-108D23A35D06}"/>
          </ac:picMkLst>
        </pc:picChg>
      </pc:sldChg>
    </pc:docChg>
  </pc:docChgLst>
  <pc:docChgLst>
    <pc:chgData name="Song Seokil" userId="55e21934b449b532" providerId="LiveId" clId="{D836750B-A2A3-DD4D-B5E9-1EFE7F8B839F}"/>
    <pc:docChg chg="undo custSel addSld delSld modSld sldOrd modMainMaster">
      <pc:chgData name="Song Seokil" userId="55e21934b449b532" providerId="LiveId" clId="{D836750B-A2A3-DD4D-B5E9-1EFE7F8B839F}" dt="2022-09-13T05:19:54.536" v="2821" actId="20577"/>
      <pc:docMkLst>
        <pc:docMk/>
      </pc:docMkLst>
      <pc:sldChg chg="modSp mod">
        <pc:chgData name="Song Seokil" userId="55e21934b449b532" providerId="LiveId" clId="{D836750B-A2A3-DD4D-B5E9-1EFE7F8B839F}" dt="2022-09-10T12:03:28.189" v="80" actId="20577"/>
        <pc:sldMkLst>
          <pc:docMk/>
          <pc:sldMk cId="270456694" sldId="256"/>
        </pc:sldMkLst>
        <pc:spChg chg="mod">
          <ac:chgData name="Song Seokil" userId="55e21934b449b532" providerId="LiveId" clId="{D836750B-A2A3-DD4D-B5E9-1EFE7F8B839F}" dt="2022-09-10T12:03:28.189" v="80" actId="20577"/>
          <ac:spMkLst>
            <pc:docMk/>
            <pc:sldMk cId="270456694" sldId="256"/>
            <ac:spMk id="2" creationId="{0F045604-65DC-4B9E-B66B-29FE92886330}"/>
          </ac:spMkLst>
        </pc:spChg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982068267" sldId="258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2201473210" sldId="259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3211361470" sldId="260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1491598246" sldId="261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1350478719" sldId="262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3108282169" sldId="263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3782136415" sldId="264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4137482471" sldId="265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1476496745" sldId="266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3666076889" sldId="267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1769327762" sldId="268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184949544" sldId="305"/>
        </pc:sldMkLst>
      </pc:sldChg>
      <pc:sldChg chg="modSp mod">
        <pc:chgData name="Song Seokil" userId="55e21934b449b532" providerId="LiveId" clId="{D836750B-A2A3-DD4D-B5E9-1EFE7F8B839F}" dt="2022-09-10T08:53:09.269" v="43" actId="1076"/>
        <pc:sldMkLst>
          <pc:docMk/>
          <pc:sldMk cId="0" sldId="347"/>
        </pc:sldMkLst>
        <pc:spChg chg="mod">
          <ac:chgData name="Song Seokil" userId="55e21934b449b532" providerId="LiveId" clId="{D836750B-A2A3-DD4D-B5E9-1EFE7F8B839F}" dt="2022-09-10T08:52:26.519" v="42" actId="20577"/>
          <ac:spMkLst>
            <pc:docMk/>
            <pc:sldMk cId="0" sldId="347"/>
            <ac:spMk id="9" creationId="{EFEA034E-DB96-E37F-3351-7D1015D8047B}"/>
          </ac:spMkLst>
        </pc:spChg>
        <pc:spChg chg="mod">
          <ac:chgData name="Song Seokil" userId="55e21934b449b532" providerId="LiveId" clId="{D836750B-A2A3-DD4D-B5E9-1EFE7F8B839F}" dt="2022-09-10T08:49:51.102" v="13" actId="20577"/>
          <ac:spMkLst>
            <pc:docMk/>
            <pc:sldMk cId="0" sldId="347"/>
            <ac:spMk id="13314" creationId="{E04FDF5E-1555-E680-28D6-196DACF657B7}"/>
          </ac:spMkLst>
        </pc:spChg>
        <pc:picChg chg="mod">
          <ac:chgData name="Song Seokil" userId="55e21934b449b532" providerId="LiveId" clId="{D836750B-A2A3-DD4D-B5E9-1EFE7F8B839F}" dt="2022-09-10T08:53:09.269" v="43" actId="1076"/>
          <ac:picMkLst>
            <pc:docMk/>
            <pc:sldMk cId="0" sldId="347"/>
            <ac:picMk id="13317" creationId="{6F41560C-EB27-6D4F-4E42-098BCED72F15}"/>
          </ac:picMkLst>
        </pc:picChg>
        <pc:picChg chg="mod">
          <ac:chgData name="Song Seokil" userId="55e21934b449b532" providerId="LiveId" clId="{D836750B-A2A3-DD4D-B5E9-1EFE7F8B839F}" dt="2022-09-10T08:53:09.269" v="43" actId="1076"/>
          <ac:picMkLst>
            <pc:docMk/>
            <pc:sldMk cId="0" sldId="347"/>
            <ac:picMk id="13318" creationId="{F76407E5-FBE4-1539-CBF7-0E4B09FB3B96}"/>
          </ac:picMkLst>
        </pc:picChg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0" sldId="354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0" sldId="358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1761163034" sldId="359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0" sldId="360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0" sldId="361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0" sldId="362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0" sldId="363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0" sldId="364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0" sldId="365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736688641" sldId="366"/>
        </pc:sldMkLst>
      </pc:sldChg>
      <pc:sldChg chg="modSp mod">
        <pc:chgData name="Song Seokil" userId="55e21934b449b532" providerId="LiveId" clId="{D836750B-A2A3-DD4D-B5E9-1EFE7F8B839F}" dt="2022-09-10T09:03:03.372" v="68" actId="1076"/>
        <pc:sldMkLst>
          <pc:docMk/>
          <pc:sldMk cId="0" sldId="382"/>
        </pc:sldMkLst>
        <pc:spChg chg="mod">
          <ac:chgData name="Song Seokil" userId="55e21934b449b532" providerId="LiveId" clId="{D836750B-A2A3-DD4D-B5E9-1EFE7F8B839F}" dt="2022-09-10T09:02:52.469" v="64" actId="20577"/>
          <ac:spMkLst>
            <pc:docMk/>
            <pc:sldMk cId="0" sldId="382"/>
            <ac:spMk id="9" creationId="{B237BD8A-1CA6-D1CD-0D2A-84BC0C4DAAFF}"/>
          </ac:spMkLst>
        </pc:spChg>
        <pc:picChg chg="mod">
          <ac:chgData name="Song Seokil" userId="55e21934b449b532" providerId="LiveId" clId="{D836750B-A2A3-DD4D-B5E9-1EFE7F8B839F}" dt="2022-09-10T09:03:03.372" v="68" actId="1076"/>
          <ac:picMkLst>
            <pc:docMk/>
            <pc:sldMk cId="0" sldId="382"/>
            <ac:picMk id="6" creationId="{5A0AC175-44A8-B631-2095-7F1E7F8B1889}"/>
          </ac:picMkLst>
        </pc:picChg>
      </pc:sldChg>
      <pc:sldChg chg="addSp delSp modSp mod">
        <pc:chgData name="Song Seokil" userId="55e21934b449b532" providerId="LiveId" clId="{D836750B-A2A3-DD4D-B5E9-1EFE7F8B839F}" dt="2022-09-10T09:02:36.076" v="62" actId="20577"/>
        <pc:sldMkLst>
          <pc:docMk/>
          <pc:sldMk cId="0" sldId="384"/>
        </pc:sldMkLst>
        <pc:spChg chg="mod">
          <ac:chgData name="Song Seokil" userId="55e21934b449b532" providerId="LiveId" clId="{D836750B-A2A3-DD4D-B5E9-1EFE7F8B839F}" dt="2022-09-10T09:02:36.076" v="62" actId="20577"/>
          <ac:spMkLst>
            <pc:docMk/>
            <pc:sldMk cId="0" sldId="384"/>
            <ac:spMk id="9" creationId="{F667CF82-299E-6580-69D3-347FDFD97094}"/>
          </ac:spMkLst>
        </pc:spChg>
        <pc:picChg chg="add del mod">
          <ac:chgData name="Song Seokil" userId="55e21934b449b532" providerId="LiveId" clId="{D836750B-A2A3-DD4D-B5E9-1EFE7F8B839F}" dt="2022-09-10T09:00:29.671" v="53"/>
          <ac:picMkLst>
            <pc:docMk/>
            <pc:sldMk cId="0" sldId="384"/>
            <ac:picMk id="2" creationId="{B6392C35-43CE-58FF-3FB9-1353571B0C80}"/>
          </ac:picMkLst>
        </pc:picChg>
        <pc:picChg chg="add mod">
          <ac:chgData name="Song Seokil" userId="55e21934b449b532" providerId="LiveId" clId="{D836750B-A2A3-DD4D-B5E9-1EFE7F8B839F}" dt="2022-09-10T09:02:33.891" v="61" actId="1076"/>
          <ac:picMkLst>
            <pc:docMk/>
            <pc:sldMk cId="0" sldId="384"/>
            <ac:picMk id="3" creationId="{761E26FA-FC31-4051-6D99-FDA716BA7075}"/>
          </ac:picMkLst>
        </pc:picChg>
        <pc:picChg chg="add del mod">
          <ac:chgData name="Song Seokil" userId="55e21934b449b532" providerId="LiveId" clId="{D836750B-A2A3-DD4D-B5E9-1EFE7F8B839F}" dt="2022-09-10T09:02:18.118" v="55" actId="478"/>
          <ac:picMkLst>
            <pc:docMk/>
            <pc:sldMk cId="0" sldId="384"/>
            <ac:picMk id="16389" creationId="{D448216B-DA3B-73C8-4FB4-B80B3D786245}"/>
          </ac:picMkLst>
        </pc:picChg>
      </pc:sldChg>
      <pc:sldChg chg="addSp delSp modSp mod">
        <pc:chgData name="Song Seokil" userId="55e21934b449b532" providerId="LiveId" clId="{D836750B-A2A3-DD4D-B5E9-1EFE7F8B839F}" dt="2022-09-10T12:23:02.279" v="90" actId="1076"/>
        <pc:sldMkLst>
          <pc:docMk/>
          <pc:sldMk cId="0" sldId="385"/>
        </pc:sldMkLst>
        <pc:spChg chg="mod">
          <ac:chgData name="Song Seokil" userId="55e21934b449b532" providerId="LiveId" clId="{D836750B-A2A3-DD4D-B5E9-1EFE7F8B839F}" dt="2022-09-10T09:03:18.396" v="69" actId="20577"/>
          <ac:spMkLst>
            <pc:docMk/>
            <pc:sldMk cId="0" sldId="385"/>
            <ac:spMk id="9" creationId="{81C771B8-FDD6-D522-E09B-65EF0E945D9A}"/>
          </ac:spMkLst>
        </pc:spChg>
        <pc:picChg chg="add del mod">
          <ac:chgData name="Song Seokil" userId="55e21934b449b532" providerId="LiveId" clId="{D836750B-A2A3-DD4D-B5E9-1EFE7F8B839F}" dt="2022-09-10T12:22:51.783" v="86" actId="478"/>
          <ac:picMkLst>
            <pc:docMk/>
            <pc:sldMk cId="0" sldId="385"/>
            <ac:picMk id="2" creationId="{B694FE78-4113-8C8B-CABF-6D21DDC4E73B}"/>
          </ac:picMkLst>
        </pc:picChg>
        <pc:picChg chg="add mod">
          <ac:chgData name="Song Seokil" userId="55e21934b449b532" providerId="LiveId" clId="{D836750B-A2A3-DD4D-B5E9-1EFE7F8B839F}" dt="2022-09-10T12:23:02.279" v="90" actId="1076"/>
          <ac:picMkLst>
            <pc:docMk/>
            <pc:sldMk cId="0" sldId="385"/>
            <ac:picMk id="3" creationId="{1FB90F10-D99D-8A75-D2E8-2AAC3A8DFB4A}"/>
          </ac:picMkLst>
        </pc:picChg>
        <pc:picChg chg="del">
          <ac:chgData name="Song Seokil" userId="55e21934b449b532" providerId="LiveId" clId="{D836750B-A2A3-DD4D-B5E9-1EFE7F8B839F}" dt="2022-09-10T12:22:12.497" v="81" actId="478"/>
          <ac:picMkLst>
            <pc:docMk/>
            <pc:sldMk cId="0" sldId="385"/>
            <ac:picMk id="17413" creationId="{B4712C73-A311-341A-06C5-9276AAEE50A7}"/>
          </ac:picMkLst>
        </pc:picChg>
      </pc:sldChg>
      <pc:sldChg chg="del">
        <pc:chgData name="Song Seokil" userId="55e21934b449b532" providerId="LiveId" clId="{D836750B-A2A3-DD4D-B5E9-1EFE7F8B839F}" dt="2022-09-10T12:24:11.875" v="91" actId="2696"/>
        <pc:sldMkLst>
          <pc:docMk/>
          <pc:sldMk cId="0" sldId="386"/>
        </pc:sldMkLst>
      </pc:sldChg>
      <pc:sldChg chg="addSp delSp modSp mod">
        <pc:chgData name="Song Seokil" userId="55e21934b449b532" providerId="LiveId" clId="{D836750B-A2A3-DD4D-B5E9-1EFE7F8B839F}" dt="2022-09-10T12:32:18.722" v="161" actId="20577"/>
        <pc:sldMkLst>
          <pc:docMk/>
          <pc:sldMk cId="0" sldId="387"/>
        </pc:sldMkLst>
        <pc:spChg chg="mod">
          <ac:chgData name="Song Seokil" userId="55e21934b449b532" providerId="LiveId" clId="{D836750B-A2A3-DD4D-B5E9-1EFE7F8B839F}" dt="2022-09-10T12:32:18.722" v="161" actId="20577"/>
          <ac:spMkLst>
            <pc:docMk/>
            <pc:sldMk cId="0" sldId="387"/>
            <ac:spMk id="9" creationId="{08B01B47-9E4E-5D45-EDFF-75FB4F9A67E7}"/>
          </ac:spMkLst>
        </pc:spChg>
        <pc:spChg chg="del">
          <ac:chgData name="Song Seokil" userId="55e21934b449b532" providerId="LiveId" clId="{D836750B-A2A3-DD4D-B5E9-1EFE7F8B839F}" dt="2022-09-10T12:27:50.436" v="93" actId="478"/>
          <ac:spMkLst>
            <pc:docMk/>
            <pc:sldMk cId="0" sldId="387"/>
            <ac:spMk id="19459" creationId="{B87B384E-D4CD-E0E3-8B71-1C985DC583E5}"/>
          </ac:spMkLst>
        </pc:spChg>
        <pc:picChg chg="add mod">
          <ac:chgData name="Song Seokil" userId="55e21934b449b532" providerId="LiveId" clId="{D836750B-A2A3-DD4D-B5E9-1EFE7F8B839F}" dt="2022-09-10T12:28:04.461" v="97" actId="1076"/>
          <ac:picMkLst>
            <pc:docMk/>
            <pc:sldMk cId="0" sldId="387"/>
            <ac:picMk id="2" creationId="{0C60F181-5843-FB9E-4A03-E20E468EF0B9}"/>
          </ac:picMkLst>
        </pc:picChg>
        <pc:picChg chg="del">
          <ac:chgData name="Song Seokil" userId="55e21934b449b532" providerId="LiveId" clId="{D836750B-A2A3-DD4D-B5E9-1EFE7F8B839F}" dt="2022-09-10T12:27:50.436" v="93" actId="478"/>
          <ac:picMkLst>
            <pc:docMk/>
            <pc:sldMk cId="0" sldId="387"/>
            <ac:picMk id="19461" creationId="{02DA6823-3663-E035-E986-F2D35AB84182}"/>
          </ac:picMkLst>
        </pc:picChg>
        <pc:picChg chg="del">
          <ac:chgData name="Song Seokil" userId="55e21934b449b532" providerId="LiveId" clId="{D836750B-A2A3-DD4D-B5E9-1EFE7F8B839F}" dt="2022-09-10T12:27:50.436" v="93" actId="478"/>
          <ac:picMkLst>
            <pc:docMk/>
            <pc:sldMk cId="0" sldId="387"/>
            <ac:picMk id="19462" creationId="{D1749784-A961-8FA3-F16F-4CEA4AB4B803}"/>
          </ac:picMkLst>
        </pc:picChg>
      </pc:sldChg>
      <pc:sldChg chg="modSp add mod modClrScheme chgLayout">
        <pc:chgData name="Song Seokil" userId="55e21934b449b532" providerId="LiveId" clId="{D836750B-A2A3-DD4D-B5E9-1EFE7F8B839F}" dt="2022-09-10T13:00:15.664" v="714" actId="1076"/>
        <pc:sldMkLst>
          <pc:docMk/>
          <pc:sldMk cId="0" sldId="388"/>
        </pc:sldMkLst>
        <pc:spChg chg="mod ord">
          <ac:chgData name="Song Seokil" userId="55e21934b449b532" providerId="LiveId" clId="{D836750B-A2A3-DD4D-B5E9-1EFE7F8B839F}" dt="2022-09-10T13:00:12.491" v="713" actId="700"/>
          <ac:spMkLst>
            <pc:docMk/>
            <pc:sldMk cId="0" sldId="388"/>
            <ac:spMk id="9" creationId="{D0EDD555-0DEF-E874-4718-A1DA90556E81}"/>
          </ac:spMkLst>
        </pc:spChg>
        <pc:spChg chg="mod ord">
          <ac:chgData name="Song Seokil" userId="55e21934b449b532" providerId="LiveId" clId="{D836750B-A2A3-DD4D-B5E9-1EFE7F8B839F}" dt="2022-09-10T13:00:12.491" v="713" actId="700"/>
          <ac:spMkLst>
            <pc:docMk/>
            <pc:sldMk cId="0" sldId="388"/>
            <ac:spMk id="20482" creationId="{C26F3618-C259-D144-B4C2-FCF000C89D90}"/>
          </ac:spMkLst>
        </pc:spChg>
        <pc:picChg chg="mod">
          <ac:chgData name="Song Seokil" userId="55e21934b449b532" providerId="LiveId" clId="{D836750B-A2A3-DD4D-B5E9-1EFE7F8B839F}" dt="2022-09-10T13:00:15.664" v="714" actId="1076"/>
          <ac:picMkLst>
            <pc:docMk/>
            <pc:sldMk cId="0" sldId="388"/>
            <ac:picMk id="20485" creationId="{6F47BF4F-6A3C-A41A-19D0-ECFF61C0FF0C}"/>
          </ac:picMkLst>
        </pc:picChg>
      </pc:sldChg>
      <pc:sldChg chg="modSp add mod modClrScheme chgLayout">
        <pc:chgData name="Song Seokil" userId="55e21934b449b532" providerId="LiveId" clId="{D836750B-A2A3-DD4D-B5E9-1EFE7F8B839F}" dt="2022-09-10T13:00:29.751" v="715" actId="700"/>
        <pc:sldMkLst>
          <pc:docMk/>
          <pc:sldMk cId="0" sldId="389"/>
        </pc:sldMkLst>
        <pc:spChg chg="mod ord">
          <ac:chgData name="Song Seokil" userId="55e21934b449b532" providerId="LiveId" clId="{D836750B-A2A3-DD4D-B5E9-1EFE7F8B839F}" dt="2022-09-10T13:00:29.751" v="715" actId="700"/>
          <ac:spMkLst>
            <pc:docMk/>
            <pc:sldMk cId="0" sldId="389"/>
            <ac:spMk id="9" creationId="{F6CE231A-4641-863B-FECA-5C91960D0E9E}"/>
          </ac:spMkLst>
        </pc:spChg>
        <pc:spChg chg="mod ord">
          <ac:chgData name="Song Seokil" userId="55e21934b449b532" providerId="LiveId" clId="{D836750B-A2A3-DD4D-B5E9-1EFE7F8B839F}" dt="2022-09-10T13:00:29.751" v="715" actId="700"/>
          <ac:spMkLst>
            <pc:docMk/>
            <pc:sldMk cId="0" sldId="389"/>
            <ac:spMk id="21506" creationId="{7C045581-8ABA-460B-6FA8-D496827DFC42}"/>
          </ac:spMkLst>
        </pc:spChg>
        <pc:picChg chg="mod">
          <ac:chgData name="Song Seokil" userId="55e21934b449b532" providerId="LiveId" clId="{D836750B-A2A3-DD4D-B5E9-1EFE7F8B839F}" dt="2022-09-10T12:57:19.910" v="279" actId="1076"/>
          <ac:picMkLst>
            <pc:docMk/>
            <pc:sldMk cId="0" sldId="389"/>
            <ac:picMk id="21509" creationId="{E6149D3B-3444-8DC9-6A41-2FDA04D8779F}"/>
          </ac:picMkLst>
        </pc:picChg>
      </pc:sldChg>
      <pc:sldChg chg="addSp delSp modSp add mod modClrScheme chgLayout">
        <pc:chgData name="Song Seokil" userId="55e21934b449b532" providerId="LiveId" clId="{D836750B-A2A3-DD4D-B5E9-1EFE7F8B839F}" dt="2022-09-11T06:11:36.077" v="1182" actId="20577"/>
        <pc:sldMkLst>
          <pc:docMk/>
          <pc:sldMk cId="0" sldId="390"/>
        </pc:sldMkLst>
        <pc:spChg chg="add del mod">
          <ac:chgData name="Song Seokil" userId="55e21934b449b532" providerId="LiveId" clId="{D836750B-A2A3-DD4D-B5E9-1EFE7F8B839F}" dt="2022-09-11T05:48:17.718" v="988"/>
          <ac:spMkLst>
            <pc:docMk/>
            <pc:sldMk cId="0" sldId="390"/>
            <ac:spMk id="2" creationId="{9BED2507-291F-4470-7576-D87403E975AA}"/>
          </ac:spMkLst>
        </pc:spChg>
        <pc:spChg chg="add del mod">
          <ac:chgData name="Song Seokil" userId="55e21934b449b532" providerId="LiveId" clId="{D836750B-A2A3-DD4D-B5E9-1EFE7F8B839F}" dt="2022-09-11T05:48:17.718" v="988"/>
          <ac:spMkLst>
            <pc:docMk/>
            <pc:sldMk cId="0" sldId="390"/>
            <ac:spMk id="3" creationId="{B050B662-8D0D-59C3-7AD1-CD00712F0B67}"/>
          </ac:spMkLst>
        </pc:spChg>
        <pc:spChg chg="add del mod">
          <ac:chgData name="Song Seokil" userId="55e21934b449b532" providerId="LiveId" clId="{D836750B-A2A3-DD4D-B5E9-1EFE7F8B839F}" dt="2022-09-11T05:48:17.055" v="986"/>
          <ac:spMkLst>
            <pc:docMk/>
            <pc:sldMk cId="0" sldId="390"/>
            <ac:spMk id="4" creationId="{A32A445E-125C-37B2-70B1-F0C33D41868E}"/>
          </ac:spMkLst>
        </pc:spChg>
        <pc:spChg chg="add del mod">
          <ac:chgData name="Song Seokil" userId="55e21934b449b532" providerId="LiveId" clId="{D836750B-A2A3-DD4D-B5E9-1EFE7F8B839F}" dt="2022-09-11T05:48:17.055" v="986"/>
          <ac:spMkLst>
            <pc:docMk/>
            <pc:sldMk cId="0" sldId="390"/>
            <ac:spMk id="5" creationId="{EFEBF1B6-BD1A-1715-21C3-6D7851867CC8}"/>
          </ac:spMkLst>
        </pc:spChg>
        <pc:spChg chg="mod ord">
          <ac:chgData name="Song Seokil" userId="55e21934b449b532" providerId="LiveId" clId="{D836750B-A2A3-DD4D-B5E9-1EFE7F8B839F}" dt="2022-09-11T06:11:36.077" v="1182" actId="20577"/>
          <ac:spMkLst>
            <pc:docMk/>
            <pc:sldMk cId="0" sldId="390"/>
            <ac:spMk id="9" creationId="{A677E95B-8B61-DC74-CD05-3FD2635F4964}"/>
          </ac:spMkLst>
        </pc:spChg>
        <pc:spChg chg="mod ord">
          <ac:chgData name="Song Seokil" userId="55e21934b449b532" providerId="LiveId" clId="{D836750B-A2A3-DD4D-B5E9-1EFE7F8B839F}" dt="2022-09-11T05:48:22.867" v="989" actId="700"/>
          <ac:spMkLst>
            <pc:docMk/>
            <pc:sldMk cId="0" sldId="390"/>
            <ac:spMk id="22530" creationId="{C9015974-EA40-EB60-A80C-502E64F53A4C}"/>
          </ac:spMkLst>
        </pc:spChg>
      </pc:sldChg>
      <pc:sldChg chg="delSp modSp add del mod modClrScheme chgLayout">
        <pc:chgData name="Song Seokil" userId="55e21934b449b532" providerId="LiveId" clId="{D836750B-A2A3-DD4D-B5E9-1EFE7F8B839F}" dt="2022-09-11T06:06:51.571" v="1087" actId="2696"/>
        <pc:sldMkLst>
          <pc:docMk/>
          <pc:sldMk cId="0" sldId="391"/>
        </pc:sldMkLst>
        <pc:spChg chg="del mod">
          <ac:chgData name="Song Seokil" userId="55e21934b449b532" providerId="LiveId" clId="{D836750B-A2A3-DD4D-B5E9-1EFE7F8B839F}" dt="2022-09-11T05:58:10.851" v="1066" actId="478"/>
          <ac:spMkLst>
            <pc:docMk/>
            <pc:sldMk cId="0" sldId="391"/>
            <ac:spMk id="5" creationId="{D06EEB0C-59A6-C23C-577F-DA1AF5B17510}"/>
          </ac:spMkLst>
        </pc:spChg>
        <pc:spChg chg="del">
          <ac:chgData name="Song Seokil" userId="55e21934b449b532" providerId="LiveId" clId="{D836750B-A2A3-DD4D-B5E9-1EFE7F8B839F}" dt="2022-09-11T05:55:28.366" v="1005" actId="478"/>
          <ac:spMkLst>
            <pc:docMk/>
            <pc:sldMk cId="0" sldId="391"/>
            <ac:spMk id="7" creationId="{A1F304F8-51CF-D373-557C-CD48D635C4A8}"/>
          </ac:spMkLst>
        </pc:spChg>
        <pc:spChg chg="del mod ord">
          <ac:chgData name="Song Seokil" userId="55e21934b449b532" providerId="LiveId" clId="{D836750B-A2A3-DD4D-B5E9-1EFE7F8B839F}" dt="2022-09-11T06:06:43.150" v="1084" actId="478"/>
          <ac:spMkLst>
            <pc:docMk/>
            <pc:sldMk cId="0" sldId="391"/>
            <ac:spMk id="9" creationId="{40FCF4F0-5BBD-1DC7-A3E2-6B1AB845EB82}"/>
          </ac:spMkLst>
        </pc:spChg>
        <pc:spChg chg="del mod ord">
          <ac:chgData name="Song Seokil" userId="55e21934b449b532" providerId="LiveId" clId="{D836750B-A2A3-DD4D-B5E9-1EFE7F8B839F}" dt="2022-09-11T06:06:41.240" v="1083" actId="478"/>
          <ac:spMkLst>
            <pc:docMk/>
            <pc:sldMk cId="0" sldId="391"/>
            <ac:spMk id="23555" creationId="{A770E006-D94A-54D3-BA55-C601402FF856}"/>
          </ac:spMkLst>
        </pc:spChg>
        <pc:spChg chg="del mod">
          <ac:chgData name="Song Seokil" userId="55e21934b449b532" providerId="LiveId" clId="{D836750B-A2A3-DD4D-B5E9-1EFE7F8B839F}" dt="2022-09-11T06:06:49.780" v="1086" actId="478"/>
          <ac:spMkLst>
            <pc:docMk/>
            <pc:sldMk cId="0" sldId="391"/>
            <ac:spMk id="23559" creationId="{0E389D7C-CB1D-3C30-D235-656BD7CF2D1F}"/>
          </ac:spMkLst>
        </pc:spChg>
      </pc:sldChg>
      <pc:sldChg chg="addSp delSp modSp add mod modClrScheme chgLayout">
        <pc:chgData name="Song Seokil" userId="55e21934b449b532" providerId="LiveId" clId="{D836750B-A2A3-DD4D-B5E9-1EFE7F8B839F}" dt="2022-09-11T06:02:13.004" v="1079" actId="1076"/>
        <pc:sldMkLst>
          <pc:docMk/>
          <pc:sldMk cId="0" sldId="392"/>
        </pc:sldMkLst>
        <pc:spChg chg="del mod ord">
          <ac:chgData name="Song Seokil" userId="55e21934b449b532" providerId="LiveId" clId="{D836750B-A2A3-DD4D-B5E9-1EFE7F8B839F}" dt="2022-09-11T06:01:54.852" v="1074" actId="478"/>
          <ac:spMkLst>
            <pc:docMk/>
            <pc:sldMk cId="0" sldId="392"/>
            <ac:spMk id="9" creationId="{ED6737C1-63F3-2FC3-679F-C4E40DF6BBDA}"/>
          </ac:spMkLst>
        </pc:spChg>
        <pc:spChg chg="del mod ord">
          <ac:chgData name="Song Seokil" userId="55e21934b449b532" providerId="LiveId" clId="{D836750B-A2A3-DD4D-B5E9-1EFE7F8B839F}" dt="2022-09-11T06:01:52.668" v="1073" actId="478"/>
          <ac:spMkLst>
            <pc:docMk/>
            <pc:sldMk cId="0" sldId="392"/>
            <ac:spMk id="24578" creationId="{9C501A78-D7D0-C5CE-EB2F-0B08D1A8FD69}"/>
          </ac:spMkLst>
        </pc:spChg>
        <pc:grpChg chg="add mod">
          <ac:chgData name="Song Seokil" userId="55e21934b449b532" providerId="LiveId" clId="{D836750B-A2A3-DD4D-B5E9-1EFE7F8B839F}" dt="2022-09-11T06:02:13.004" v="1079" actId="1076"/>
          <ac:grpSpMkLst>
            <pc:docMk/>
            <pc:sldMk cId="0" sldId="392"/>
            <ac:grpSpMk id="2" creationId="{43B199E7-B480-3A13-ADAF-4CE0BF6CF3E5}"/>
          </ac:grpSpMkLst>
        </pc:grpChg>
        <pc:picChg chg="mod">
          <ac:chgData name="Song Seokil" userId="55e21934b449b532" providerId="LiveId" clId="{D836750B-A2A3-DD4D-B5E9-1EFE7F8B839F}" dt="2022-09-11T06:02:13.004" v="1079" actId="1076"/>
          <ac:picMkLst>
            <pc:docMk/>
            <pc:sldMk cId="0" sldId="392"/>
            <ac:picMk id="24581" creationId="{5AF326E4-7772-4633-3247-6202C9710DCD}"/>
          </ac:picMkLst>
        </pc:picChg>
        <pc:picChg chg="mod">
          <ac:chgData name="Song Seokil" userId="55e21934b449b532" providerId="LiveId" clId="{D836750B-A2A3-DD4D-B5E9-1EFE7F8B839F}" dt="2022-09-11T06:02:13.004" v="1079" actId="1076"/>
          <ac:picMkLst>
            <pc:docMk/>
            <pc:sldMk cId="0" sldId="392"/>
            <ac:picMk id="24582" creationId="{58D9243A-20B3-658F-364C-4B598A51A993}"/>
          </ac:picMkLst>
        </pc:picChg>
      </pc:sldChg>
      <pc:sldChg chg="add del">
        <pc:chgData name="Song Seokil" userId="55e21934b449b532" providerId="LiveId" clId="{D836750B-A2A3-DD4D-B5E9-1EFE7F8B839F}" dt="2022-09-11T06:12:08.062" v="1184" actId="2696"/>
        <pc:sldMkLst>
          <pc:docMk/>
          <pc:sldMk cId="0" sldId="393"/>
        </pc:sldMkLst>
      </pc:sldChg>
      <pc:sldChg chg="modSp add del mod">
        <pc:chgData name="Song Seokil" userId="55e21934b449b532" providerId="LiveId" clId="{D836750B-A2A3-DD4D-B5E9-1EFE7F8B839F}" dt="2022-09-12T01:18:38.898" v="1430" actId="2696"/>
        <pc:sldMkLst>
          <pc:docMk/>
          <pc:sldMk cId="0" sldId="394"/>
        </pc:sldMkLst>
        <pc:spChg chg="mod">
          <ac:chgData name="Song Seokil" userId="55e21934b449b532" providerId="LiveId" clId="{D836750B-A2A3-DD4D-B5E9-1EFE7F8B839F}" dt="2022-09-11T06:09:50.588" v="1089" actId="179"/>
          <ac:spMkLst>
            <pc:docMk/>
            <pc:sldMk cId="0" sldId="394"/>
            <ac:spMk id="5" creationId="{DC29BC51-35DB-C43E-66AA-195D4CBFE498}"/>
          </ac:spMkLst>
        </pc:spChg>
      </pc:sldChg>
      <pc:sldChg chg="add del">
        <pc:chgData name="Song Seokil" userId="55e21934b449b532" providerId="LiveId" clId="{D836750B-A2A3-DD4D-B5E9-1EFE7F8B839F}" dt="2022-09-12T01:44:08.467" v="1535" actId="2696"/>
        <pc:sldMkLst>
          <pc:docMk/>
          <pc:sldMk cId="0" sldId="395"/>
        </pc:sldMkLst>
      </pc:sldChg>
      <pc:sldChg chg="add del">
        <pc:chgData name="Song Seokil" userId="55e21934b449b532" providerId="LiveId" clId="{D836750B-A2A3-DD4D-B5E9-1EFE7F8B839F}" dt="2022-09-12T01:44:05.656" v="1534" actId="2696"/>
        <pc:sldMkLst>
          <pc:docMk/>
          <pc:sldMk cId="0" sldId="396"/>
        </pc:sldMkLst>
      </pc:sldChg>
      <pc:sldChg chg="add del">
        <pc:chgData name="Song Seokil" userId="55e21934b449b532" providerId="LiveId" clId="{D836750B-A2A3-DD4D-B5E9-1EFE7F8B839F}" dt="2022-09-12T01:53:27.479" v="1688" actId="2696"/>
        <pc:sldMkLst>
          <pc:docMk/>
          <pc:sldMk cId="0" sldId="397"/>
        </pc:sldMkLst>
      </pc:sldChg>
      <pc:sldChg chg="addSp delSp modSp add del mod modClrScheme chgLayout">
        <pc:chgData name="Song Seokil" userId="55e21934b449b532" providerId="LiveId" clId="{D836750B-A2A3-DD4D-B5E9-1EFE7F8B839F}" dt="2022-09-12T01:56:51.370" v="1751" actId="14100"/>
        <pc:sldMkLst>
          <pc:docMk/>
          <pc:sldMk cId="0" sldId="398"/>
        </pc:sldMkLst>
        <pc:spChg chg="add del mod">
          <ac:chgData name="Song Seokil" userId="55e21934b449b532" providerId="LiveId" clId="{D836750B-A2A3-DD4D-B5E9-1EFE7F8B839F}" dt="2022-09-12T01:55:15.673" v="1700"/>
          <ac:spMkLst>
            <pc:docMk/>
            <pc:sldMk cId="0" sldId="398"/>
            <ac:spMk id="2" creationId="{6D8F4C27-9BC1-2241-CE3F-8344F0E39388}"/>
          </ac:spMkLst>
        </pc:spChg>
        <pc:spChg chg="mod">
          <ac:chgData name="Song Seokil" userId="55e21934b449b532" providerId="LiveId" clId="{D836750B-A2A3-DD4D-B5E9-1EFE7F8B839F}" dt="2022-09-12T01:55:36.261" v="1703" actId="179"/>
          <ac:spMkLst>
            <pc:docMk/>
            <pc:sldMk cId="0" sldId="398"/>
            <ac:spMk id="5" creationId="{0E92677B-5250-CC23-B609-8EE9CC84B3AB}"/>
          </ac:spMkLst>
        </pc:spChg>
        <pc:spChg chg="mod">
          <ac:chgData name="Song Seokil" userId="55e21934b449b532" providerId="LiveId" clId="{D836750B-A2A3-DD4D-B5E9-1EFE7F8B839F}" dt="2022-09-12T01:55:47.825" v="1705" actId="1076"/>
          <ac:spMkLst>
            <pc:docMk/>
            <pc:sldMk cId="0" sldId="398"/>
            <ac:spMk id="6" creationId="{25C435B5-D6C4-0BA5-ADA1-FB3BD54410C4}"/>
          </ac:spMkLst>
        </pc:spChg>
        <pc:spChg chg="del">
          <ac:chgData name="Song Seokil" userId="55e21934b449b532" providerId="LiveId" clId="{D836750B-A2A3-DD4D-B5E9-1EFE7F8B839F}" dt="2022-09-12T01:55:26.420" v="1702" actId="478"/>
          <ac:spMkLst>
            <pc:docMk/>
            <pc:sldMk cId="0" sldId="398"/>
            <ac:spMk id="7" creationId="{16AE3FCA-4562-32AB-2B55-2EADEB1CF669}"/>
          </ac:spMkLst>
        </pc:spChg>
        <pc:spChg chg="del mod ord">
          <ac:chgData name="Song Seokil" userId="55e21934b449b532" providerId="LiveId" clId="{D836750B-A2A3-DD4D-B5E9-1EFE7F8B839F}" dt="2022-09-12T01:54:54.731" v="1694" actId="478"/>
          <ac:spMkLst>
            <pc:docMk/>
            <pc:sldMk cId="0" sldId="398"/>
            <ac:spMk id="9" creationId="{8B0DFAD4-B3CB-F285-72CC-07A3E5B7A1D3}"/>
          </ac:spMkLst>
        </pc:spChg>
        <pc:spChg chg="del mod ord">
          <ac:chgData name="Song Seokil" userId="55e21934b449b532" providerId="LiveId" clId="{D836750B-A2A3-DD4D-B5E9-1EFE7F8B839F}" dt="2022-09-12T01:54:51.972" v="1693" actId="478"/>
          <ac:spMkLst>
            <pc:docMk/>
            <pc:sldMk cId="0" sldId="398"/>
            <ac:spMk id="31747" creationId="{5CEE8D6C-C060-301E-2A48-AB2DA74E207C}"/>
          </ac:spMkLst>
        </pc:spChg>
        <pc:spChg chg="mod">
          <ac:chgData name="Song Seokil" userId="55e21934b449b532" providerId="LiveId" clId="{D836750B-A2A3-DD4D-B5E9-1EFE7F8B839F}" dt="2022-09-12T01:56:51.370" v="1751" actId="14100"/>
          <ac:spMkLst>
            <pc:docMk/>
            <pc:sldMk cId="0" sldId="398"/>
            <ac:spMk id="31752" creationId="{BF1FE1F8-3DCF-7732-21FC-3909AF353C24}"/>
          </ac:spMkLst>
        </pc:spChg>
      </pc:sldChg>
      <pc:sldChg chg="add del">
        <pc:chgData name="Song Seokil" userId="55e21934b449b532" providerId="LiveId" clId="{D836750B-A2A3-DD4D-B5E9-1EFE7F8B839F}" dt="2022-09-12T01:53:29.813" v="1689" actId="2696"/>
        <pc:sldMkLst>
          <pc:docMk/>
          <pc:sldMk cId="0" sldId="399"/>
        </pc:sldMkLst>
      </pc:sldChg>
      <pc:sldChg chg="add del">
        <pc:chgData name="Song Seokil" userId="55e21934b449b532" providerId="LiveId" clId="{D836750B-A2A3-DD4D-B5E9-1EFE7F8B839F}" dt="2022-09-12T01:56:18.196" v="1709" actId="2696"/>
        <pc:sldMkLst>
          <pc:docMk/>
          <pc:sldMk cId="0" sldId="400"/>
        </pc:sldMkLst>
      </pc:sldChg>
      <pc:sldChg chg="add del">
        <pc:chgData name="Song Seokil" userId="55e21934b449b532" providerId="LiveId" clId="{D836750B-A2A3-DD4D-B5E9-1EFE7F8B839F}" dt="2022-09-12T01:56:24.563" v="1710" actId="2696"/>
        <pc:sldMkLst>
          <pc:docMk/>
          <pc:sldMk cId="0" sldId="401"/>
        </pc:sldMkLst>
      </pc:sldChg>
      <pc:sldChg chg="add del">
        <pc:chgData name="Song Seokil" userId="55e21934b449b532" providerId="LiveId" clId="{D836750B-A2A3-DD4D-B5E9-1EFE7F8B839F}" dt="2022-09-12T01:56:26.967" v="1711" actId="2696"/>
        <pc:sldMkLst>
          <pc:docMk/>
          <pc:sldMk cId="0" sldId="402"/>
        </pc:sldMkLst>
      </pc:sldChg>
      <pc:sldChg chg="addSp delSp modSp add mod modClrScheme chgLayout">
        <pc:chgData name="Song Seokil" userId="55e21934b449b532" providerId="LiveId" clId="{D836750B-A2A3-DD4D-B5E9-1EFE7F8B839F}" dt="2022-09-13T04:32:33.192" v="2405"/>
        <pc:sldMkLst>
          <pc:docMk/>
          <pc:sldMk cId="0" sldId="403"/>
        </pc:sldMkLst>
        <pc:spChg chg="add del mod">
          <ac:chgData name="Song Seokil" userId="55e21934b449b532" providerId="LiveId" clId="{D836750B-A2A3-DD4D-B5E9-1EFE7F8B839F}" dt="2022-09-13T04:32:33.192" v="2405"/>
          <ac:spMkLst>
            <pc:docMk/>
            <pc:sldMk cId="0" sldId="403"/>
            <ac:spMk id="3" creationId="{9C33458A-F0AB-3381-6FB4-2FC4E8908E9F}"/>
          </ac:spMkLst>
        </pc:spChg>
        <pc:spChg chg="add del mod">
          <ac:chgData name="Song Seokil" userId="55e21934b449b532" providerId="LiveId" clId="{D836750B-A2A3-DD4D-B5E9-1EFE7F8B839F}" dt="2022-09-13T04:32:33.192" v="2405"/>
          <ac:spMkLst>
            <pc:docMk/>
            <pc:sldMk cId="0" sldId="403"/>
            <ac:spMk id="4" creationId="{BFEB9888-2BAA-00F5-7B72-090E0C9E3807}"/>
          </ac:spMkLst>
        </pc:spChg>
        <pc:spChg chg="mod ord">
          <ac:chgData name="Song Seokil" userId="55e21934b449b532" providerId="LiveId" clId="{D836750B-A2A3-DD4D-B5E9-1EFE7F8B839F}" dt="2022-09-13T04:32:33.192" v="2405"/>
          <ac:spMkLst>
            <pc:docMk/>
            <pc:sldMk cId="0" sldId="403"/>
            <ac:spMk id="9" creationId="{4871B65D-D41E-4F09-75DA-5E5FB6A54430}"/>
          </ac:spMkLst>
        </pc:spChg>
        <pc:spChg chg="mod ord">
          <ac:chgData name="Song Seokil" userId="55e21934b449b532" providerId="LiveId" clId="{D836750B-A2A3-DD4D-B5E9-1EFE7F8B839F}" dt="2022-09-13T04:32:33.192" v="2405"/>
          <ac:spMkLst>
            <pc:docMk/>
            <pc:sldMk cId="0" sldId="403"/>
            <ac:spMk id="36866" creationId="{F099159A-82D2-56E7-4FDD-472895FE1F60}"/>
          </ac:spMkLst>
        </pc:spChg>
        <pc:picChg chg="add mod">
          <ac:chgData name="Song Seokil" userId="55e21934b449b532" providerId="LiveId" clId="{D836750B-A2A3-DD4D-B5E9-1EFE7F8B839F}" dt="2022-09-13T03:40:02.700" v="1772" actId="1076"/>
          <ac:picMkLst>
            <pc:docMk/>
            <pc:sldMk cId="0" sldId="403"/>
            <ac:picMk id="2" creationId="{15D7C3C0-84F6-E4ED-FDFC-F9B66D87032E}"/>
          </ac:picMkLst>
        </pc:picChg>
        <pc:picChg chg="del">
          <ac:chgData name="Song Seokil" userId="55e21934b449b532" providerId="LiveId" clId="{D836750B-A2A3-DD4D-B5E9-1EFE7F8B839F}" dt="2022-09-13T03:39:43.545" v="1754" actId="478"/>
          <ac:picMkLst>
            <pc:docMk/>
            <pc:sldMk cId="0" sldId="403"/>
            <ac:picMk id="36869" creationId="{F287EE76-363E-54A5-99B3-B15D130BC753}"/>
          </ac:picMkLst>
        </pc:picChg>
      </pc:sldChg>
      <pc:sldChg chg="addSp delSp modSp add mod modClrScheme chgLayout">
        <pc:chgData name="Song Seokil" userId="55e21934b449b532" providerId="LiveId" clId="{D836750B-A2A3-DD4D-B5E9-1EFE7F8B839F}" dt="2022-09-13T04:32:42.043" v="2408" actId="1076"/>
        <pc:sldMkLst>
          <pc:docMk/>
          <pc:sldMk cId="0" sldId="404"/>
        </pc:sldMkLst>
        <pc:spChg chg="add del mod">
          <ac:chgData name="Song Seokil" userId="55e21934b449b532" providerId="LiveId" clId="{D836750B-A2A3-DD4D-B5E9-1EFE7F8B839F}" dt="2022-09-13T04:32:36.542" v="2406"/>
          <ac:spMkLst>
            <pc:docMk/>
            <pc:sldMk cId="0" sldId="404"/>
            <ac:spMk id="3" creationId="{81E4C583-92C1-C84C-AA72-C37360C13A8E}"/>
          </ac:spMkLst>
        </pc:spChg>
        <pc:spChg chg="add del mod">
          <ac:chgData name="Song Seokil" userId="55e21934b449b532" providerId="LiveId" clId="{D836750B-A2A3-DD4D-B5E9-1EFE7F8B839F}" dt="2022-09-13T04:32:36.542" v="2406"/>
          <ac:spMkLst>
            <pc:docMk/>
            <pc:sldMk cId="0" sldId="404"/>
            <ac:spMk id="4" creationId="{C6E00223-1602-97DC-C0F7-AC44E46A1519}"/>
          </ac:spMkLst>
        </pc:spChg>
        <pc:spChg chg="mod ord">
          <ac:chgData name="Song Seokil" userId="55e21934b449b532" providerId="LiveId" clId="{D836750B-A2A3-DD4D-B5E9-1EFE7F8B839F}" dt="2022-09-13T04:32:36.542" v="2406"/>
          <ac:spMkLst>
            <pc:docMk/>
            <pc:sldMk cId="0" sldId="404"/>
            <ac:spMk id="9" creationId="{A4A5CEA0-4851-284E-B11D-D194EEA174BA}"/>
          </ac:spMkLst>
        </pc:spChg>
        <pc:spChg chg="mod ord">
          <ac:chgData name="Song Seokil" userId="55e21934b449b532" providerId="LiveId" clId="{D836750B-A2A3-DD4D-B5E9-1EFE7F8B839F}" dt="2022-09-13T04:32:36.542" v="2406"/>
          <ac:spMkLst>
            <pc:docMk/>
            <pc:sldMk cId="0" sldId="404"/>
            <ac:spMk id="37890" creationId="{84054A6F-C67B-67F6-247E-CD45B8B027D7}"/>
          </ac:spMkLst>
        </pc:spChg>
        <pc:picChg chg="add mod">
          <ac:chgData name="Song Seokil" userId="55e21934b449b532" providerId="LiveId" clId="{D836750B-A2A3-DD4D-B5E9-1EFE7F8B839F}" dt="2022-09-13T04:32:42.043" v="2408" actId="1076"/>
          <ac:picMkLst>
            <pc:docMk/>
            <pc:sldMk cId="0" sldId="404"/>
            <ac:picMk id="2" creationId="{B5B59D2C-EA2A-E12F-B5AB-F99C890012F9}"/>
          </ac:picMkLst>
        </pc:picChg>
        <pc:picChg chg="del">
          <ac:chgData name="Song Seokil" userId="55e21934b449b532" providerId="LiveId" clId="{D836750B-A2A3-DD4D-B5E9-1EFE7F8B839F}" dt="2022-09-13T03:42:29.181" v="1773" actId="478"/>
          <ac:picMkLst>
            <pc:docMk/>
            <pc:sldMk cId="0" sldId="404"/>
            <ac:picMk id="37893" creationId="{8BA81BF4-967D-6956-112F-0A7DA156626C}"/>
          </ac:picMkLst>
        </pc:picChg>
      </pc:sldChg>
      <pc:sldChg chg="addSp delSp modSp add mod modClrScheme chgLayout">
        <pc:chgData name="Song Seokil" userId="55e21934b449b532" providerId="LiveId" clId="{D836750B-A2A3-DD4D-B5E9-1EFE7F8B839F}" dt="2022-09-13T04:33:33.646" v="2434" actId="1076"/>
        <pc:sldMkLst>
          <pc:docMk/>
          <pc:sldMk cId="0" sldId="405"/>
        </pc:sldMkLst>
        <pc:spChg chg="add del mod">
          <ac:chgData name="Song Seokil" userId="55e21934b449b532" providerId="LiveId" clId="{D836750B-A2A3-DD4D-B5E9-1EFE7F8B839F}" dt="2022-09-13T04:32:50.162" v="2410"/>
          <ac:spMkLst>
            <pc:docMk/>
            <pc:sldMk cId="0" sldId="405"/>
            <ac:spMk id="3" creationId="{49F29BE9-0F10-462F-6671-7CB9BEA9B58C}"/>
          </ac:spMkLst>
        </pc:spChg>
        <pc:spChg chg="add del mod">
          <ac:chgData name="Song Seokil" userId="55e21934b449b532" providerId="LiveId" clId="{D836750B-A2A3-DD4D-B5E9-1EFE7F8B839F}" dt="2022-09-13T04:32:50.162" v="2410"/>
          <ac:spMkLst>
            <pc:docMk/>
            <pc:sldMk cId="0" sldId="405"/>
            <ac:spMk id="4" creationId="{F5223144-9B55-8A53-995D-FE22D9E93EB2}"/>
          </ac:spMkLst>
        </pc:spChg>
        <pc:spChg chg="mod ord">
          <ac:chgData name="Song Seokil" userId="55e21934b449b532" providerId="LiveId" clId="{D836750B-A2A3-DD4D-B5E9-1EFE7F8B839F}" dt="2022-09-13T04:33:15.672" v="2428" actId="6549"/>
          <ac:spMkLst>
            <pc:docMk/>
            <pc:sldMk cId="0" sldId="405"/>
            <ac:spMk id="9" creationId="{41BE3E70-C671-7250-A91D-FA833354B888}"/>
          </ac:spMkLst>
        </pc:spChg>
        <pc:spChg chg="mod ord">
          <ac:chgData name="Song Seokil" userId="55e21934b449b532" providerId="LiveId" clId="{D836750B-A2A3-DD4D-B5E9-1EFE7F8B839F}" dt="2022-09-13T04:32:50.162" v="2410"/>
          <ac:spMkLst>
            <pc:docMk/>
            <pc:sldMk cId="0" sldId="405"/>
            <ac:spMk id="38914" creationId="{59FDBB81-C45D-5F6F-4734-DC11BE67F688}"/>
          </ac:spMkLst>
        </pc:spChg>
        <pc:picChg chg="add mod modCrop">
          <ac:chgData name="Song Seokil" userId="55e21934b449b532" providerId="LiveId" clId="{D836750B-A2A3-DD4D-B5E9-1EFE7F8B839F}" dt="2022-09-13T04:33:33.646" v="2434" actId="1076"/>
          <ac:picMkLst>
            <pc:docMk/>
            <pc:sldMk cId="0" sldId="405"/>
            <ac:picMk id="2" creationId="{93A53413-5BE7-B9A8-31C4-43309ADB1746}"/>
          </ac:picMkLst>
        </pc:picChg>
        <pc:picChg chg="del">
          <ac:chgData name="Song Seokil" userId="55e21934b449b532" providerId="LiveId" clId="{D836750B-A2A3-DD4D-B5E9-1EFE7F8B839F}" dt="2022-09-13T03:44:53.442" v="1793" actId="478"/>
          <ac:picMkLst>
            <pc:docMk/>
            <pc:sldMk cId="0" sldId="405"/>
            <ac:picMk id="38917" creationId="{66775E06-6585-AC44-BA7D-06C6A3945ED9}"/>
          </ac:picMkLst>
        </pc:picChg>
      </pc:sldChg>
      <pc:sldChg chg="delSp modSp add del">
        <pc:chgData name="Song Seokil" userId="55e21934b449b532" providerId="LiveId" clId="{D836750B-A2A3-DD4D-B5E9-1EFE7F8B839F}" dt="2022-09-13T04:33:37.103" v="2435" actId="2696"/>
        <pc:sldMkLst>
          <pc:docMk/>
          <pc:sldMk cId="0" sldId="406"/>
        </pc:sldMkLst>
        <pc:picChg chg="del mod">
          <ac:chgData name="Song Seokil" userId="55e21934b449b532" providerId="LiveId" clId="{D836750B-A2A3-DD4D-B5E9-1EFE7F8B839F}" dt="2022-09-13T03:44:49.995" v="1792" actId="478"/>
          <ac:picMkLst>
            <pc:docMk/>
            <pc:sldMk cId="0" sldId="406"/>
            <ac:picMk id="39941" creationId="{B1C668C6-7F35-5825-ECA6-8E817D25D770}"/>
          </ac:picMkLst>
        </pc:picChg>
      </pc:sldChg>
      <pc:sldChg chg="addSp delSp modSp add mod modClrScheme chgLayout">
        <pc:chgData name="Song Seokil" userId="55e21934b449b532" providerId="LiveId" clId="{D836750B-A2A3-DD4D-B5E9-1EFE7F8B839F}" dt="2022-09-13T04:34:14.844" v="2442" actId="14100"/>
        <pc:sldMkLst>
          <pc:docMk/>
          <pc:sldMk cId="0" sldId="407"/>
        </pc:sldMkLst>
        <pc:spChg chg="add del mod">
          <ac:chgData name="Song Seokil" userId="55e21934b449b532" providerId="LiveId" clId="{D836750B-A2A3-DD4D-B5E9-1EFE7F8B839F}" dt="2022-09-13T04:33:43.525" v="2437"/>
          <ac:spMkLst>
            <pc:docMk/>
            <pc:sldMk cId="0" sldId="407"/>
            <ac:spMk id="4" creationId="{8A3E90CA-958F-1766-F747-4999462F500B}"/>
          </ac:spMkLst>
        </pc:spChg>
        <pc:spChg chg="add del mod">
          <ac:chgData name="Song Seokil" userId="55e21934b449b532" providerId="LiveId" clId="{D836750B-A2A3-DD4D-B5E9-1EFE7F8B839F}" dt="2022-09-13T04:33:43.525" v="2437"/>
          <ac:spMkLst>
            <pc:docMk/>
            <pc:sldMk cId="0" sldId="407"/>
            <ac:spMk id="5" creationId="{9E70D94D-07F1-09E8-0F2E-D2AA2922946D}"/>
          </ac:spMkLst>
        </pc:spChg>
        <pc:spChg chg="mod ord">
          <ac:chgData name="Song Seokil" userId="55e21934b449b532" providerId="LiveId" clId="{D836750B-A2A3-DD4D-B5E9-1EFE7F8B839F}" dt="2022-09-13T04:33:57.467" v="2439" actId="20577"/>
          <ac:spMkLst>
            <pc:docMk/>
            <pc:sldMk cId="0" sldId="407"/>
            <ac:spMk id="9" creationId="{540C00DB-3721-EC8A-F985-45BE00EC681F}"/>
          </ac:spMkLst>
        </pc:spChg>
        <pc:spChg chg="mod ord">
          <ac:chgData name="Song Seokil" userId="55e21934b449b532" providerId="LiveId" clId="{D836750B-A2A3-DD4D-B5E9-1EFE7F8B839F}" dt="2022-09-13T04:33:43.525" v="2437"/>
          <ac:spMkLst>
            <pc:docMk/>
            <pc:sldMk cId="0" sldId="407"/>
            <ac:spMk id="40962" creationId="{3140BBFA-9F93-494D-943C-0D522C5B2F31}"/>
          </ac:spMkLst>
        </pc:spChg>
        <pc:picChg chg="add del mod">
          <ac:chgData name="Song Seokil" userId="55e21934b449b532" providerId="LiveId" clId="{D836750B-A2A3-DD4D-B5E9-1EFE7F8B839F}" dt="2022-09-13T03:46:34.967" v="1800" actId="478"/>
          <ac:picMkLst>
            <pc:docMk/>
            <pc:sldMk cId="0" sldId="407"/>
            <ac:picMk id="2" creationId="{35AD5598-806E-2B0B-B027-EC44BBA2777A}"/>
          </ac:picMkLst>
        </pc:picChg>
        <pc:picChg chg="add mod modCrop">
          <ac:chgData name="Song Seokil" userId="55e21934b449b532" providerId="LiveId" clId="{D836750B-A2A3-DD4D-B5E9-1EFE7F8B839F}" dt="2022-09-13T04:34:14.844" v="2442" actId="14100"/>
          <ac:picMkLst>
            <pc:docMk/>
            <pc:sldMk cId="0" sldId="407"/>
            <ac:picMk id="3" creationId="{A35453D7-D365-9038-C4BF-14282D4B4D85}"/>
          </ac:picMkLst>
        </pc:picChg>
        <pc:picChg chg="del">
          <ac:chgData name="Song Seokil" userId="55e21934b449b532" providerId="LiveId" clId="{D836750B-A2A3-DD4D-B5E9-1EFE7F8B839F}" dt="2022-09-13T03:45:56.267" v="1797" actId="478"/>
          <ac:picMkLst>
            <pc:docMk/>
            <pc:sldMk cId="0" sldId="407"/>
            <ac:picMk id="40965" creationId="{54D7B03A-F2DF-AAB7-D899-191958756350}"/>
          </ac:picMkLst>
        </pc:picChg>
      </pc:sldChg>
      <pc:sldChg chg="addSp delSp modSp add del mod modClrScheme chgLayout">
        <pc:chgData name="Song Seokil" userId="55e21934b449b532" providerId="LiveId" clId="{D836750B-A2A3-DD4D-B5E9-1EFE7F8B839F}" dt="2022-09-13T04:34:31.562" v="2445" actId="2696"/>
        <pc:sldMkLst>
          <pc:docMk/>
          <pc:sldMk cId="0" sldId="408"/>
        </pc:sldMkLst>
        <pc:spChg chg="add del mod">
          <ac:chgData name="Song Seokil" userId="55e21934b449b532" providerId="LiveId" clId="{D836750B-A2A3-DD4D-B5E9-1EFE7F8B839F}" dt="2022-09-13T04:34:25.015" v="2444"/>
          <ac:spMkLst>
            <pc:docMk/>
            <pc:sldMk cId="0" sldId="408"/>
            <ac:spMk id="2" creationId="{3CB25D5D-9454-BE89-4FE9-D43F7C3DDA3A}"/>
          </ac:spMkLst>
        </pc:spChg>
        <pc:spChg chg="add del mod">
          <ac:chgData name="Song Seokil" userId="55e21934b449b532" providerId="LiveId" clId="{D836750B-A2A3-DD4D-B5E9-1EFE7F8B839F}" dt="2022-09-13T04:34:25.015" v="2444"/>
          <ac:spMkLst>
            <pc:docMk/>
            <pc:sldMk cId="0" sldId="408"/>
            <ac:spMk id="3" creationId="{62742D98-8406-B42A-0D49-39014A6CC062}"/>
          </ac:spMkLst>
        </pc:spChg>
        <pc:spChg chg="mod ord">
          <ac:chgData name="Song Seokil" userId="55e21934b449b532" providerId="LiveId" clId="{D836750B-A2A3-DD4D-B5E9-1EFE7F8B839F}" dt="2022-09-13T04:34:25.015" v="2444"/>
          <ac:spMkLst>
            <pc:docMk/>
            <pc:sldMk cId="0" sldId="408"/>
            <ac:spMk id="9" creationId="{A0F84CF7-506E-4EE3-E42A-1C10A364ED00}"/>
          </ac:spMkLst>
        </pc:spChg>
        <pc:spChg chg="mod ord">
          <ac:chgData name="Song Seokil" userId="55e21934b449b532" providerId="LiveId" clId="{D836750B-A2A3-DD4D-B5E9-1EFE7F8B839F}" dt="2022-09-13T04:34:25.015" v="2444"/>
          <ac:spMkLst>
            <pc:docMk/>
            <pc:sldMk cId="0" sldId="408"/>
            <ac:spMk id="41986" creationId="{760B67E3-1596-7A12-4E6B-521B13FE45A7}"/>
          </ac:spMkLst>
        </pc:spChg>
      </pc:sldChg>
      <pc:sldChg chg="addSp delSp modSp add mod modClrScheme chgLayout">
        <pc:chgData name="Song Seokil" userId="55e21934b449b532" providerId="LiveId" clId="{D836750B-A2A3-DD4D-B5E9-1EFE7F8B839F}" dt="2022-09-13T04:36:20.354" v="2488" actId="6549"/>
        <pc:sldMkLst>
          <pc:docMk/>
          <pc:sldMk cId="0" sldId="409"/>
        </pc:sldMkLst>
        <pc:spChg chg="add del mod">
          <ac:chgData name="Song Seokil" userId="55e21934b449b532" providerId="LiveId" clId="{D836750B-A2A3-DD4D-B5E9-1EFE7F8B839F}" dt="2022-09-13T04:34:45.403" v="2448"/>
          <ac:spMkLst>
            <pc:docMk/>
            <pc:sldMk cId="0" sldId="409"/>
            <ac:spMk id="3" creationId="{E203199F-9D2B-7766-0595-57C6777BF597}"/>
          </ac:spMkLst>
        </pc:spChg>
        <pc:spChg chg="add del mod">
          <ac:chgData name="Song Seokil" userId="55e21934b449b532" providerId="LiveId" clId="{D836750B-A2A3-DD4D-B5E9-1EFE7F8B839F}" dt="2022-09-13T04:34:45.403" v="2448"/>
          <ac:spMkLst>
            <pc:docMk/>
            <pc:sldMk cId="0" sldId="409"/>
            <ac:spMk id="4" creationId="{62B606E0-F709-827E-3B31-847F47EC2325}"/>
          </ac:spMkLst>
        </pc:spChg>
        <pc:spChg chg="mod ord">
          <ac:chgData name="Song Seokil" userId="55e21934b449b532" providerId="LiveId" clId="{D836750B-A2A3-DD4D-B5E9-1EFE7F8B839F}" dt="2022-09-13T04:36:20.354" v="2488" actId="6549"/>
          <ac:spMkLst>
            <pc:docMk/>
            <pc:sldMk cId="0" sldId="409"/>
            <ac:spMk id="9" creationId="{10CCCA2D-FC5D-6C70-6146-1205E31656B9}"/>
          </ac:spMkLst>
        </pc:spChg>
        <pc:spChg chg="mod ord">
          <ac:chgData name="Song Seokil" userId="55e21934b449b532" providerId="LiveId" clId="{D836750B-A2A3-DD4D-B5E9-1EFE7F8B839F}" dt="2022-09-13T04:35:12.574" v="2453" actId="1076"/>
          <ac:spMkLst>
            <pc:docMk/>
            <pc:sldMk cId="0" sldId="409"/>
            <ac:spMk id="43010" creationId="{D61B16CB-E4CA-A0C6-FA1F-2A1B0D5A605B}"/>
          </ac:spMkLst>
        </pc:spChg>
        <pc:spChg chg="del">
          <ac:chgData name="Song Seokil" userId="55e21934b449b532" providerId="LiveId" clId="{D836750B-A2A3-DD4D-B5E9-1EFE7F8B839F}" dt="2022-09-13T03:51:37.644" v="1807" actId="478"/>
          <ac:spMkLst>
            <pc:docMk/>
            <pc:sldMk cId="0" sldId="409"/>
            <ac:spMk id="43011" creationId="{5B2357C1-AE39-104E-CB22-DCE6A45515D2}"/>
          </ac:spMkLst>
        </pc:spChg>
        <pc:picChg chg="add mod">
          <ac:chgData name="Song Seokil" userId="55e21934b449b532" providerId="LiveId" clId="{D836750B-A2A3-DD4D-B5E9-1EFE7F8B839F}" dt="2022-09-13T04:35:00.268" v="2451" actId="1076"/>
          <ac:picMkLst>
            <pc:docMk/>
            <pc:sldMk cId="0" sldId="409"/>
            <ac:picMk id="2" creationId="{E28D026E-A3C0-0D19-9C55-AFF8BF67A9B2}"/>
          </ac:picMkLst>
        </pc:picChg>
        <pc:picChg chg="del">
          <ac:chgData name="Song Seokil" userId="55e21934b449b532" providerId="LiveId" clId="{D836750B-A2A3-DD4D-B5E9-1EFE7F8B839F}" dt="2022-09-13T03:51:37.644" v="1807" actId="478"/>
          <ac:picMkLst>
            <pc:docMk/>
            <pc:sldMk cId="0" sldId="409"/>
            <ac:picMk id="43013" creationId="{106219B0-3BA3-6735-7F6C-B01D3C13FA5A}"/>
          </ac:picMkLst>
        </pc:picChg>
      </pc:sldChg>
      <pc:sldChg chg="addSp delSp modSp add mod modClrScheme chgLayout">
        <pc:chgData name="Song Seokil" userId="55e21934b449b532" providerId="LiveId" clId="{D836750B-A2A3-DD4D-B5E9-1EFE7F8B839F}" dt="2022-09-13T04:38:30.896" v="2509" actId="1076"/>
        <pc:sldMkLst>
          <pc:docMk/>
          <pc:sldMk cId="0" sldId="410"/>
        </pc:sldMkLst>
        <pc:spChg chg="add del mod">
          <ac:chgData name="Song Seokil" userId="55e21934b449b532" providerId="LiveId" clId="{D836750B-A2A3-DD4D-B5E9-1EFE7F8B839F}" dt="2022-09-13T04:36:12.824" v="2470"/>
          <ac:spMkLst>
            <pc:docMk/>
            <pc:sldMk cId="0" sldId="410"/>
            <ac:spMk id="4" creationId="{E18F8C32-62E8-C5E4-45D3-C3D5245A0AE0}"/>
          </ac:spMkLst>
        </pc:spChg>
        <pc:spChg chg="add del mod">
          <ac:chgData name="Song Seokil" userId="55e21934b449b532" providerId="LiveId" clId="{D836750B-A2A3-DD4D-B5E9-1EFE7F8B839F}" dt="2022-09-13T04:36:12.824" v="2470"/>
          <ac:spMkLst>
            <pc:docMk/>
            <pc:sldMk cId="0" sldId="410"/>
            <ac:spMk id="5" creationId="{5122D956-DBEA-8E24-D228-E7B43B733F48}"/>
          </ac:spMkLst>
        </pc:spChg>
        <pc:spChg chg="mod ord">
          <ac:chgData name="Song Seokil" userId="55e21934b449b532" providerId="LiveId" clId="{D836750B-A2A3-DD4D-B5E9-1EFE7F8B839F}" dt="2022-09-13T04:36:12.824" v="2470"/>
          <ac:spMkLst>
            <pc:docMk/>
            <pc:sldMk cId="0" sldId="410"/>
            <ac:spMk id="9" creationId="{C74A270C-506E-8692-18C6-B8C230D3BCBB}"/>
          </ac:spMkLst>
        </pc:spChg>
        <pc:spChg chg="mod ord">
          <ac:chgData name="Song Seokil" userId="55e21934b449b532" providerId="LiveId" clId="{D836750B-A2A3-DD4D-B5E9-1EFE7F8B839F}" dt="2022-09-13T04:36:12.824" v="2470"/>
          <ac:spMkLst>
            <pc:docMk/>
            <pc:sldMk cId="0" sldId="410"/>
            <ac:spMk id="44034" creationId="{0FDD37B1-8881-8005-E434-9CE442CF21EB}"/>
          </ac:spMkLst>
        </pc:spChg>
        <pc:picChg chg="add mod">
          <ac:chgData name="Song Seokil" userId="55e21934b449b532" providerId="LiveId" clId="{D836750B-A2A3-DD4D-B5E9-1EFE7F8B839F}" dt="2022-09-13T04:38:04.200" v="2505" actId="1076"/>
          <ac:picMkLst>
            <pc:docMk/>
            <pc:sldMk cId="0" sldId="410"/>
            <ac:picMk id="2" creationId="{11EB1811-9BBC-62F7-67EA-5C7D20CD9861}"/>
          </ac:picMkLst>
        </pc:picChg>
        <pc:picChg chg="add mod modCrop">
          <ac:chgData name="Song Seokil" userId="55e21934b449b532" providerId="LiveId" clId="{D836750B-A2A3-DD4D-B5E9-1EFE7F8B839F}" dt="2022-09-13T04:38:30.896" v="2509" actId="1076"/>
          <ac:picMkLst>
            <pc:docMk/>
            <pc:sldMk cId="0" sldId="410"/>
            <ac:picMk id="3" creationId="{EDF6DF97-B570-AF91-6312-80DD9E875A94}"/>
          </ac:picMkLst>
        </pc:picChg>
        <pc:picChg chg="del">
          <ac:chgData name="Song Seokil" userId="55e21934b449b532" providerId="LiveId" clId="{D836750B-A2A3-DD4D-B5E9-1EFE7F8B839F}" dt="2022-09-13T04:00:14.943" v="1814" actId="478"/>
          <ac:picMkLst>
            <pc:docMk/>
            <pc:sldMk cId="0" sldId="410"/>
            <ac:picMk id="44037" creationId="{4DAC0299-9EAF-513F-64DF-EE62D864AB1A}"/>
          </ac:picMkLst>
        </pc:picChg>
        <pc:picChg chg="del">
          <ac:chgData name="Song Seokil" userId="55e21934b449b532" providerId="LiveId" clId="{D836750B-A2A3-DD4D-B5E9-1EFE7F8B839F}" dt="2022-09-13T04:00:15.553" v="1815" actId="478"/>
          <ac:picMkLst>
            <pc:docMk/>
            <pc:sldMk cId="0" sldId="410"/>
            <ac:picMk id="44038" creationId="{72149F3A-ADBA-544A-672E-57107F19B7C8}"/>
          </ac:picMkLst>
        </pc:picChg>
      </pc:sldChg>
      <pc:sldChg chg="addSp delSp modSp add mod modClrScheme chgLayout">
        <pc:chgData name="Song Seokil" userId="55e21934b449b532" providerId="LiveId" clId="{D836750B-A2A3-DD4D-B5E9-1EFE7F8B839F}" dt="2022-09-13T04:37:17.984" v="2499" actId="1076"/>
        <pc:sldMkLst>
          <pc:docMk/>
          <pc:sldMk cId="0" sldId="411"/>
        </pc:sldMkLst>
        <pc:spChg chg="del mod ord">
          <ac:chgData name="Song Seokil" userId="55e21934b449b532" providerId="LiveId" clId="{D836750B-A2A3-DD4D-B5E9-1EFE7F8B839F}" dt="2022-09-13T04:36:55.477" v="2493" actId="478"/>
          <ac:spMkLst>
            <pc:docMk/>
            <pc:sldMk cId="0" sldId="411"/>
            <ac:spMk id="9" creationId="{EC41AC8F-A07A-ABA9-6446-C36B1E5E7477}"/>
          </ac:spMkLst>
        </pc:spChg>
        <pc:spChg chg="del mod ord">
          <ac:chgData name="Song Seokil" userId="55e21934b449b532" providerId="LiveId" clId="{D836750B-A2A3-DD4D-B5E9-1EFE7F8B839F}" dt="2022-09-13T04:36:53.856" v="2492" actId="478"/>
          <ac:spMkLst>
            <pc:docMk/>
            <pc:sldMk cId="0" sldId="411"/>
            <ac:spMk id="45058" creationId="{9D7EF9E2-6624-B1B1-BC5D-424FAE94AC24}"/>
          </ac:spMkLst>
        </pc:spChg>
        <pc:picChg chg="add mod">
          <ac:chgData name="Song Seokil" userId="55e21934b449b532" providerId="LiveId" clId="{D836750B-A2A3-DD4D-B5E9-1EFE7F8B839F}" dt="2022-09-13T04:37:17.984" v="2499" actId="1076"/>
          <ac:picMkLst>
            <pc:docMk/>
            <pc:sldMk cId="0" sldId="411"/>
            <ac:picMk id="2" creationId="{F4089782-A351-BE0F-1F63-AB4345BC698C}"/>
          </ac:picMkLst>
        </pc:picChg>
        <pc:picChg chg="del">
          <ac:chgData name="Song Seokil" userId="55e21934b449b532" providerId="LiveId" clId="{D836750B-A2A3-DD4D-B5E9-1EFE7F8B839F}" dt="2022-09-13T03:59:29.247" v="1811" actId="478"/>
          <ac:picMkLst>
            <pc:docMk/>
            <pc:sldMk cId="0" sldId="411"/>
            <ac:picMk id="45061" creationId="{43197846-9E7D-B494-1FE8-BE2DFB801CEB}"/>
          </ac:picMkLst>
        </pc:picChg>
        <pc:picChg chg="del">
          <ac:chgData name="Song Seokil" userId="55e21934b449b532" providerId="LiveId" clId="{D836750B-A2A3-DD4D-B5E9-1EFE7F8B839F}" dt="2022-09-13T03:59:30.100" v="1812" actId="478"/>
          <ac:picMkLst>
            <pc:docMk/>
            <pc:sldMk cId="0" sldId="411"/>
            <ac:picMk id="45062" creationId="{B974433A-DD9D-853A-ECA1-157DF2F5F2CA}"/>
          </ac:picMkLst>
        </pc:picChg>
      </pc:sldChg>
      <pc:sldChg chg="add del">
        <pc:chgData name="Song Seokil" userId="55e21934b449b532" providerId="LiveId" clId="{D836750B-A2A3-DD4D-B5E9-1EFE7F8B839F}" dt="2022-09-13T04:38:36.951" v="2510" actId="2696"/>
        <pc:sldMkLst>
          <pc:docMk/>
          <pc:sldMk cId="0" sldId="412"/>
        </pc:sldMkLst>
      </pc:sldChg>
      <pc:sldChg chg="modSp add mod modClrScheme chgLayout">
        <pc:chgData name="Song Seokil" userId="55e21934b449b532" providerId="LiveId" clId="{D836750B-A2A3-DD4D-B5E9-1EFE7F8B839F}" dt="2022-09-13T04:22:38.664" v="2093" actId="1076"/>
        <pc:sldMkLst>
          <pc:docMk/>
          <pc:sldMk cId="0" sldId="413"/>
        </pc:sldMkLst>
        <pc:spChg chg="mod ord">
          <ac:chgData name="Song Seokil" userId="55e21934b449b532" providerId="LiveId" clId="{D836750B-A2A3-DD4D-B5E9-1EFE7F8B839F}" dt="2022-09-13T04:22:32.248" v="2092" actId="20577"/>
          <ac:spMkLst>
            <pc:docMk/>
            <pc:sldMk cId="0" sldId="413"/>
            <ac:spMk id="9" creationId="{CAF279BE-FF6D-3EB1-6B46-C3C14EC4A8E2}"/>
          </ac:spMkLst>
        </pc:spChg>
        <pc:spChg chg="mod ord">
          <ac:chgData name="Song Seokil" userId="55e21934b449b532" providerId="LiveId" clId="{D836750B-A2A3-DD4D-B5E9-1EFE7F8B839F}" dt="2022-09-13T04:20:31.682" v="1871" actId="700"/>
          <ac:spMkLst>
            <pc:docMk/>
            <pc:sldMk cId="0" sldId="413"/>
            <ac:spMk id="47106" creationId="{1C2B731F-1CA1-1939-EA57-6DCD5F20BEE4}"/>
          </ac:spMkLst>
        </pc:spChg>
        <pc:picChg chg="mod">
          <ac:chgData name="Song Seokil" userId="55e21934b449b532" providerId="LiveId" clId="{D836750B-A2A3-DD4D-B5E9-1EFE7F8B839F}" dt="2022-09-13T04:22:38.664" v="2093" actId="1076"/>
          <ac:picMkLst>
            <pc:docMk/>
            <pc:sldMk cId="0" sldId="413"/>
            <ac:picMk id="47109" creationId="{8EFD0048-40E7-0032-8783-CF708EBAF749}"/>
          </ac:picMkLst>
        </pc:picChg>
      </pc:sldChg>
      <pc:sldChg chg="modSp add mod modClrScheme chgLayout">
        <pc:chgData name="Song Seokil" userId="55e21934b449b532" providerId="LiveId" clId="{D836750B-A2A3-DD4D-B5E9-1EFE7F8B839F}" dt="2022-09-13T04:22:00.851" v="1969" actId="6549"/>
        <pc:sldMkLst>
          <pc:docMk/>
          <pc:sldMk cId="0" sldId="414"/>
        </pc:sldMkLst>
        <pc:spChg chg="mod ord">
          <ac:chgData name="Song Seokil" userId="55e21934b449b532" providerId="LiveId" clId="{D836750B-A2A3-DD4D-B5E9-1EFE7F8B839F}" dt="2022-09-13T04:22:00.851" v="1969" actId="6549"/>
          <ac:spMkLst>
            <pc:docMk/>
            <pc:sldMk cId="0" sldId="414"/>
            <ac:spMk id="9" creationId="{D60E6A3C-53C8-CD59-043E-599EB4EDBBBB}"/>
          </ac:spMkLst>
        </pc:spChg>
        <pc:spChg chg="mod ord">
          <ac:chgData name="Song Seokil" userId="55e21934b449b532" providerId="LiveId" clId="{D836750B-A2A3-DD4D-B5E9-1EFE7F8B839F}" dt="2022-09-13T04:21:27.615" v="1946" actId="700"/>
          <ac:spMkLst>
            <pc:docMk/>
            <pc:sldMk cId="0" sldId="414"/>
            <ac:spMk id="48130" creationId="{589DBDAC-26D0-8AAB-70B8-A7F0F5B42901}"/>
          </ac:spMkLst>
        </pc:spChg>
        <pc:picChg chg="mod">
          <ac:chgData name="Song Seokil" userId="55e21934b449b532" providerId="LiveId" clId="{D836750B-A2A3-DD4D-B5E9-1EFE7F8B839F}" dt="2022-09-13T04:21:53.178" v="1949" actId="1076"/>
          <ac:picMkLst>
            <pc:docMk/>
            <pc:sldMk cId="0" sldId="414"/>
            <ac:picMk id="48133" creationId="{CBAB91C9-0FE0-2553-7FEF-145210CC3FD6}"/>
          </ac:picMkLst>
        </pc:picChg>
      </pc:sldChg>
      <pc:sldChg chg="add del">
        <pc:chgData name="Song Seokil" userId="55e21934b449b532" providerId="LiveId" clId="{D836750B-A2A3-DD4D-B5E9-1EFE7F8B839F}" dt="2022-09-13T04:19:05.291" v="1827" actId="2696"/>
        <pc:sldMkLst>
          <pc:docMk/>
          <pc:sldMk cId="0" sldId="415"/>
        </pc:sldMkLst>
      </pc:sldChg>
      <pc:sldChg chg="delSp modSp add mod modClrScheme chgLayout">
        <pc:chgData name="Song Seokil" userId="55e21934b449b532" providerId="LiveId" clId="{D836750B-A2A3-DD4D-B5E9-1EFE7F8B839F}" dt="2022-09-13T04:23:23.697" v="2105" actId="207"/>
        <pc:sldMkLst>
          <pc:docMk/>
          <pc:sldMk cId="0" sldId="416"/>
        </pc:sldMkLst>
        <pc:spChg chg="del mod">
          <ac:chgData name="Song Seokil" userId="55e21934b449b532" providerId="LiveId" clId="{D836750B-A2A3-DD4D-B5E9-1EFE7F8B839F}" dt="2022-09-13T04:18:53.444" v="1822" actId="478"/>
          <ac:spMkLst>
            <pc:docMk/>
            <pc:sldMk cId="0" sldId="416"/>
            <ac:spMk id="5" creationId="{85B2844F-3D8D-D07D-7681-F55BD490D40D}"/>
          </ac:spMkLst>
        </pc:spChg>
        <pc:spChg chg="mod">
          <ac:chgData name="Song Seokil" userId="55e21934b449b532" providerId="LiveId" clId="{D836750B-A2A3-DD4D-B5E9-1EFE7F8B839F}" dt="2022-09-13T04:23:23.697" v="2105" actId="207"/>
          <ac:spMkLst>
            <pc:docMk/>
            <pc:sldMk cId="0" sldId="416"/>
            <ac:spMk id="6" creationId="{2393CCEF-5FF5-FFC1-2F65-D5328B341A87}"/>
          </ac:spMkLst>
        </pc:spChg>
        <pc:spChg chg="del">
          <ac:chgData name="Song Seokil" userId="55e21934b449b532" providerId="LiveId" clId="{D836750B-A2A3-DD4D-B5E9-1EFE7F8B839F}" dt="2022-09-13T04:18:59.303" v="1824" actId="478"/>
          <ac:spMkLst>
            <pc:docMk/>
            <pc:sldMk cId="0" sldId="416"/>
            <ac:spMk id="7" creationId="{18663126-E8E0-665B-805D-2E99C954BB63}"/>
          </ac:spMkLst>
        </pc:spChg>
        <pc:spChg chg="del mod ord">
          <ac:chgData name="Song Seokil" userId="55e21934b449b532" providerId="LiveId" clId="{D836750B-A2A3-DD4D-B5E9-1EFE7F8B839F}" dt="2022-09-13T04:23:01.182" v="2095" actId="478"/>
          <ac:spMkLst>
            <pc:docMk/>
            <pc:sldMk cId="0" sldId="416"/>
            <ac:spMk id="9" creationId="{0C11FD28-41EF-A090-393A-03FBA58E5FC4}"/>
          </ac:spMkLst>
        </pc:spChg>
        <pc:spChg chg="del mod ord">
          <ac:chgData name="Song Seokil" userId="55e21934b449b532" providerId="LiveId" clId="{D836750B-A2A3-DD4D-B5E9-1EFE7F8B839F}" dt="2022-09-13T04:23:02.504" v="2096" actId="478"/>
          <ac:spMkLst>
            <pc:docMk/>
            <pc:sldMk cId="0" sldId="416"/>
            <ac:spMk id="50179" creationId="{052C6E38-3D30-CC89-9841-B717953F4266}"/>
          </ac:spMkLst>
        </pc:spChg>
      </pc:sldChg>
      <pc:sldChg chg="delSp modSp add mod modClrScheme chgLayout">
        <pc:chgData name="Song Seokil" userId="55e21934b449b532" providerId="LiveId" clId="{D836750B-A2A3-DD4D-B5E9-1EFE7F8B839F}" dt="2022-09-13T04:24:04.854" v="2121" actId="14100"/>
        <pc:sldMkLst>
          <pc:docMk/>
          <pc:sldMk cId="0" sldId="417"/>
        </pc:sldMkLst>
        <pc:spChg chg="del">
          <ac:chgData name="Song Seokil" userId="55e21934b449b532" providerId="LiveId" clId="{D836750B-A2A3-DD4D-B5E9-1EFE7F8B839F}" dt="2022-09-13T04:23:37.791" v="2107" actId="478"/>
          <ac:spMkLst>
            <pc:docMk/>
            <pc:sldMk cId="0" sldId="417"/>
            <ac:spMk id="5" creationId="{38CDDC05-21D5-5D08-8077-8C2447DA1430}"/>
          </ac:spMkLst>
        </pc:spChg>
        <pc:spChg chg="mod">
          <ac:chgData name="Song Seokil" userId="55e21934b449b532" providerId="LiveId" clId="{D836750B-A2A3-DD4D-B5E9-1EFE7F8B839F}" dt="2022-09-13T04:24:04.854" v="2121" actId="14100"/>
          <ac:spMkLst>
            <pc:docMk/>
            <pc:sldMk cId="0" sldId="417"/>
            <ac:spMk id="6" creationId="{90AE6C1C-A328-07C6-2346-8C1863265852}"/>
          </ac:spMkLst>
        </pc:spChg>
        <pc:spChg chg="del mod">
          <ac:chgData name="Song Seokil" userId="55e21934b449b532" providerId="LiveId" clId="{D836750B-A2A3-DD4D-B5E9-1EFE7F8B839F}" dt="2022-09-13T04:23:51.186" v="2112" actId="478"/>
          <ac:spMkLst>
            <pc:docMk/>
            <pc:sldMk cId="0" sldId="417"/>
            <ac:spMk id="7" creationId="{4B9190FE-0DE1-2830-CC03-B54C7E69197B}"/>
          </ac:spMkLst>
        </pc:spChg>
        <pc:spChg chg="del mod ord">
          <ac:chgData name="Song Seokil" userId="55e21934b449b532" providerId="LiveId" clId="{D836750B-A2A3-DD4D-B5E9-1EFE7F8B839F}" dt="2022-09-13T04:23:48.319" v="2110" actId="478"/>
          <ac:spMkLst>
            <pc:docMk/>
            <pc:sldMk cId="0" sldId="417"/>
            <ac:spMk id="9" creationId="{6CCB0EB6-660D-4761-7B42-9095871C8C6E}"/>
          </ac:spMkLst>
        </pc:spChg>
        <pc:spChg chg="del mod ord">
          <ac:chgData name="Song Seokil" userId="55e21934b449b532" providerId="LiveId" clId="{D836750B-A2A3-DD4D-B5E9-1EFE7F8B839F}" dt="2022-09-13T04:23:46.985" v="2109" actId="478"/>
          <ac:spMkLst>
            <pc:docMk/>
            <pc:sldMk cId="0" sldId="417"/>
            <ac:spMk id="52227" creationId="{3659F246-0BA2-B07E-63EF-8D50D94AADF4}"/>
          </ac:spMkLst>
        </pc:spChg>
      </pc:sldChg>
      <pc:sldChg chg="add del">
        <pc:chgData name="Song Seokil" userId="55e21934b449b532" providerId="LiveId" clId="{D836750B-A2A3-DD4D-B5E9-1EFE7F8B839F}" dt="2022-09-13T04:23:32.992" v="2106" actId="2696"/>
        <pc:sldMkLst>
          <pc:docMk/>
          <pc:sldMk cId="0" sldId="418"/>
        </pc:sldMkLst>
      </pc:sldChg>
      <pc:sldChg chg="add del">
        <pc:chgData name="Song Seokil" userId="55e21934b449b532" providerId="LiveId" clId="{D836750B-A2A3-DD4D-B5E9-1EFE7F8B839F}" dt="2022-09-13T04:25:53.874" v="2152" actId="2696"/>
        <pc:sldMkLst>
          <pc:docMk/>
          <pc:sldMk cId="0" sldId="419"/>
        </pc:sldMkLst>
      </pc:sldChg>
      <pc:sldChg chg="addSp delSp modSp add mod ord modClrScheme chgLayout">
        <pc:chgData name="Song Seokil" userId="55e21934b449b532" providerId="LiveId" clId="{D836750B-A2A3-DD4D-B5E9-1EFE7F8B839F}" dt="2022-09-13T04:42:26.878" v="2511" actId="20578"/>
        <pc:sldMkLst>
          <pc:docMk/>
          <pc:sldMk cId="0" sldId="420"/>
        </pc:sldMkLst>
        <pc:spChg chg="add mod">
          <ac:chgData name="Song Seokil" userId="55e21934b449b532" providerId="LiveId" clId="{D836750B-A2A3-DD4D-B5E9-1EFE7F8B839F}" dt="2022-09-13T04:25:47.336" v="2151" actId="14100"/>
          <ac:spMkLst>
            <pc:docMk/>
            <pc:sldMk cId="0" sldId="420"/>
            <ac:spMk id="3" creationId="{2B5F7677-3A45-C9E7-BCB1-AE61314A95F8}"/>
          </ac:spMkLst>
        </pc:spChg>
        <pc:spChg chg="del">
          <ac:chgData name="Song Seokil" userId="55e21934b449b532" providerId="LiveId" clId="{D836750B-A2A3-DD4D-B5E9-1EFE7F8B839F}" dt="2022-09-13T04:24:24.880" v="2122" actId="478"/>
          <ac:spMkLst>
            <pc:docMk/>
            <pc:sldMk cId="0" sldId="420"/>
            <ac:spMk id="5" creationId="{BD54F332-BDA0-9F36-9250-78627056BF3B}"/>
          </ac:spMkLst>
        </pc:spChg>
        <pc:spChg chg="add del mod">
          <ac:chgData name="Song Seokil" userId="55e21934b449b532" providerId="LiveId" clId="{D836750B-A2A3-DD4D-B5E9-1EFE7F8B839F}" dt="2022-09-13T04:25:06.605" v="2138" actId="207"/>
          <ac:spMkLst>
            <pc:docMk/>
            <pc:sldMk cId="0" sldId="420"/>
            <ac:spMk id="6" creationId="{3E5CA42F-E0E2-029A-CAD7-69C766B66436}"/>
          </ac:spMkLst>
        </pc:spChg>
        <pc:spChg chg="del">
          <ac:chgData name="Song Seokil" userId="55e21934b449b532" providerId="LiveId" clId="{D836750B-A2A3-DD4D-B5E9-1EFE7F8B839F}" dt="2022-09-13T04:25:08.251" v="2139" actId="478"/>
          <ac:spMkLst>
            <pc:docMk/>
            <pc:sldMk cId="0" sldId="420"/>
            <ac:spMk id="7" creationId="{F6803401-C8A5-A991-61CE-FF4E427EE936}"/>
          </ac:spMkLst>
        </pc:spChg>
        <pc:spChg chg="del mod ord">
          <ac:chgData name="Song Seokil" userId="55e21934b449b532" providerId="LiveId" clId="{D836750B-A2A3-DD4D-B5E9-1EFE7F8B839F}" dt="2022-09-13T04:24:46.885" v="2130" actId="478"/>
          <ac:spMkLst>
            <pc:docMk/>
            <pc:sldMk cId="0" sldId="420"/>
            <ac:spMk id="9" creationId="{F361C718-E10A-D9F2-EC78-C74B423B0643}"/>
          </ac:spMkLst>
        </pc:spChg>
        <pc:spChg chg="del mod ord">
          <ac:chgData name="Song Seokil" userId="55e21934b449b532" providerId="LiveId" clId="{D836750B-A2A3-DD4D-B5E9-1EFE7F8B839F}" dt="2022-09-13T04:24:45.185" v="2129" actId="478"/>
          <ac:spMkLst>
            <pc:docMk/>
            <pc:sldMk cId="0" sldId="420"/>
            <ac:spMk id="54275" creationId="{76B788C6-7653-7CE8-C79E-DCA4A8B07D5F}"/>
          </ac:spMkLst>
        </pc:spChg>
        <pc:spChg chg="del">
          <ac:chgData name="Song Seokil" userId="55e21934b449b532" providerId="LiveId" clId="{D836750B-A2A3-DD4D-B5E9-1EFE7F8B839F}" dt="2022-09-13T04:24:49.093" v="2131" actId="478"/>
          <ac:spMkLst>
            <pc:docMk/>
            <pc:sldMk cId="0" sldId="420"/>
            <ac:spMk id="54276" creationId="{B2C9A26E-856A-7039-5A74-8471E744AFBF}"/>
          </ac:spMkLst>
        </pc:spChg>
      </pc:sldChg>
      <pc:sldChg chg="add del">
        <pc:chgData name="Song Seokil" userId="55e21934b449b532" providerId="LiveId" clId="{D836750B-A2A3-DD4D-B5E9-1EFE7F8B839F}" dt="2022-09-13T04:28:30.366" v="2320" actId="2696"/>
        <pc:sldMkLst>
          <pc:docMk/>
          <pc:sldMk cId="0" sldId="421"/>
        </pc:sldMkLst>
      </pc:sldChg>
      <pc:sldChg chg="add del">
        <pc:chgData name="Song Seokil" userId="55e21934b449b532" providerId="LiveId" clId="{D836750B-A2A3-DD4D-B5E9-1EFE7F8B839F}" dt="2022-09-13T04:30:57.216" v="2368" actId="2696"/>
        <pc:sldMkLst>
          <pc:docMk/>
          <pc:sldMk cId="0" sldId="422"/>
        </pc:sldMkLst>
      </pc:sldChg>
      <pc:sldChg chg="addSp delSp modSp add mod modClrScheme chgLayout">
        <pc:chgData name="Song Seokil" userId="55e21934b449b532" providerId="LiveId" clId="{D836750B-A2A3-DD4D-B5E9-1EFE7F8B839F}" dt="2022-09-13T04:31:28.437" v="2402" actId="14100"/>
        <pc:sldMkLst>
          <pc:docMk/>
          <pc:sldMk cId="0" sldId="423"/>
        </pc:sldMkLst>
        <pc:spChg chg="add mod">
          <ac:chgData name="Song Seokil" userId="55e21934b449b532" providerId="LiveId" clId="{D836750B-A2A3-DD4D-B5E9-1EFE7F8B839F}" dt="2022-09-13T04:31:28.437" v="2402" actId="14100"/>
          <ac:spMkLst>
            <pc:docMk/>
            <pc:sldMk cId="0" sldId="423"/>
            <ac:spMk id="3" creationId="{89BED2C5-053D-F4A7-CAF0-3997CAA4A1F3}"/>
          </ac:spMkLst>
        </pc:spChg>
        <pc:spChg chg="del mod">
          <ac:chgData name="Song Seokil" userId="55e21934b449b532" providerId="LiveId" clId="{D836750B-A2A3-DD4D-B5E9-1EFE7F8B839F}" dt="2022-09-13T04:29:08.325" v="2325" actId="478"/>
          <ac:spMkLst>
            <pc:docMk/>
            <pc:sldMk cId="0" sldId="423"/>
            <ac:spMk id="7" creationId="{13A7D48C-F0A3-F279-CF09-CC64539901E7}"/>
          </ac:spMkLst>
        </pc:spChg>
        <pc:spChg chg="del mod ord">
          <ac:chgData name="Song Seokil" userId="55e21934b449b532" providerId="LiveId" clId="{D836750B-A2A3-DD4D-B5E9-1EFE7F8B839F}" dt="2022-09-13T04:28:54.450" v="2322" actId="478"/>
          <ac:spMkLst>
            <pc:docMk/>
            <pc:sldMk cId="0" sldId="423"/>
            <ac:spMk id="9" creationId="{678657B4-A43E-A75F-57BE-20CCCEBFD862}"/>
          </ac:spMkLst>
        </pc:spChg>
        <pc:spChg chg="del mod ord">
          <ac:chgData name="Song Seokil" userId="55e21934b449b532" providerId="LiveId" clId="{D836750B-A2A3-DD4D-B5E9-1EFE7F8B839F}" dt="2022-09-13T04:28:57.614" v="2323" actId="478"/>
          <ac:spMkLst>
            <pc:docMk/>
            <pc:sldMk cId="0" sldId="423"/>
            <ac:spMk id="57347" creationId="{FA8CE0C8-B15E-BECB-7B81-65A0B223F531}"/>
          </ac:spMkLst>
        </pc:spChg>
        <pc:spChg chg="mod">
          <ac:chgData name="Song Seokil" userId="55e21934b449b532" providerId="LiveId" clId="{D836750B-A2A3-DD4D-B5E9-1EFE7F8B839F}" dt="2022-09-13T04:30:23.136" v="2344" actId="1076"/>
          <ac:spMkLst>
            <pc:docMk/>
            <pc:sldMk cId="0" sldId="423"/>
            <ac:spMk id="57350" creationId="{09EA4EC2-BC98-2E40-4E0F-35CDAD4D170D}"/>
          </ac:spMkLst>
        </pc:spChg>
        <pc:spChg chg="mod">
          <ac:chgData name="Song Seokil" userId="55e21934b449b532" providerId="LiveId" clId="{D836750B-A2A3-DD4D-B5E9-1EFE7F8B839F}" dt="2022-09-13T04:30:23.136" v="2344" actId="1076"/>
          <ac:spMkLst>
            <pc:docMk/>
            <pc:sldMk cId="0" sldId="423"/>
            <ac:spMk id="57351" creationId="{5A833864-AE58-CF2B-265B-BEB7B3F58584}"/>
          </ac:spMkLst>
        </pc:spChg>
      </pc:sldChg>
      <pc:sldChg chg="delSp modSp add mod modClrScheme chgLayout">
        <pc:chgData name="Song Seokil" userId="55e21934b449b532" providerId="LiveId" clId="{D836750B-A2A3-DD4D-B5E9-1EFE7F8B839F}" dt="2022-09-13T04:29:55.158" v="2343" actId="1076"/>
        <pc:sldMkLst>
          <pc:docMk/>
          <pc:sldMk cId="0" sldId="424"/>
        </pc:sldMkLst>
        <pc:spChg chg="mod">
          <ac:chgData name="Song Seokil" userId="55e21934b449b532" providerId="LiveId" clId="{D836750B-A2A3-DD4D-B5E9-1EFE7F8B839F}" dt="2022-09-13T04:29:55.158" v="2343" actId="1076"/>
          <ac:spMkLst>
            <pc:docMk/>
            <pc:sldMk cId="0" sldId="424"/>
            <ac:spMk id="5" creationId="{7B292313-5AF9-01D2-7693-01485639E0DA}"/>
          </ac:spMkLst>
        </pc:spChg>
        <pc:spChg chg="del mod">
          <ac:chgData name="Song Seokil" userId="55e21934b449b532" providerId="LiveId" clId="{D836750B-A2A3-DD4D-B5E9-1EFE7F8B839F}" dt="2022-09-13T04:29:47.858" v="2338" actId="478"/>
          <ac:spMkLst>
            <pc:docMk/>
            <pc:sldMk cId="0" sldId="424"/>
            <ac:spMk id="7" creationId="{659EA400-588C-9608-3C05-32B6BDD863DC}"/>
          </ac:spMkLst>
        </pc:spChg>
        <pc:spChg chg="del mod ord">
          <ac:chgData name="Song Seokil" userId="55e21934b449b532" providerId="LiveId" clId="{D836750B-A2A3-DD4D-B5E9-1EFE7F8B839F}" dt="2022-09-13T04:29:45.696" v="2336" actId="478"/>
          <ac:spMkLst>
            <pc:docMk/>
            <pc:sldMk cId="0" sldId="424"/>
            <ac:spMk id="9" creationId="{DB63BD1A-6342-D10B-52B7-DC56EE152366}"/>
          </ac:spMkLst>
        </pc:spChg>
        <pc:spChg chg="del mod ord">
          <ac:chgData name="Song Seokil" userId="55e21934b449b532" providerId="LiveId" clId="{D836750B-A2A3-DD4D-B5E9-1EFE7F8B839F}" dt="2022-09-13T04:29:44.692" v="2335" actId="478"/>
          <ac:spMkLst>
            <pc:docMk/>
            <pc:sldMk cId="0" sldId="424"/>
            <ac:spMk id="58371" creationId="{0110EA52-01EC-F3BF-CAD1-8D69D5AD2718}"/>
          </ac:spMkLst>
        </pc:spChg>
        <pc:spChg chg="mod">
          <ac:chgData name="Song Seokil" userId="55e21934b449b532" providerId="LiveId" clId="{D836750B-A2A3-DD4D-B5E9-1EFE7F8B839F}" dt="2022-09-13T04:29:55.158" v="2343" actId="1076"/>
          <ac:spMkLst>
            <pc:docMk/>
            <pc:sldMk cId="0" sldId="424"/>
            <ac:spMk id="58375" creationId="{25241983-BEF5-5B29-2173-A0521DD5C26A}"/>
          </ac:spMkLst>
        </pc:spChg>
      </pc:sldChg>
      <pc:sldChg chg="add del">
        <pc:chgData name="Song Seokil" userId="55e21934b449b532" providerId="LiveId" clId="{D836750B-A2A3-DD4D-B5E9-1EFE7F8B839F}" dt="2022-09-13T04:30:34.341" v="2347" actId="2696"/>
        <pc:sldMkLst>
          <pc:docMk/>
          <pc:sldMk cId="0" sldId="425"/>
        </pc:sldMkLst>
      </pc:sldChg>
      <pc:sldChg chg="modSp add mod">
        <pc:chgData name="Song Seokil" userId="55e21934b449b532" providerId="LiveId" clId="{D836750B-A2A3-DD4D-B5E9-1EFE7F8B839F}" dt="2022-09-13T04:30:47.292" v="2367" actId="1076"/>
        <pc:sldMkLst>
          <pc:docMk/>
          <pc:sldMk cId="0" sldId="426"/>
        </pc:sldMkLst>
        <pc:spChg chg="mod">
          <ac:chgData name="Song Seokil" userId="55e21934b449b532" providerId="LiveId" clId="{D836750B-A2A3-DD4D-B5E9-1EFE7F8B839F}" dt="2022-09-13T04:30:41.497" v="2365" actId="20577"/>
          <ac:spMkLst>
            <pc:docMk/>
            <pc:sldMk cId="0" sldId="426"/>
            <ac:spMk id="9" creationId="{5D5CD110-F1FA-81CC-C8A3-5E44B7B8B152}"/>
          </ac:spMkLst>
        </pc:spChg>
        <pc:picChg chg="mod">
          <ac:chgData name="Song Seokil" userId="55e21934b449b532" providerId="LiveId" clId="{D836750B-A2A3-DD4D-B5E9-1EFE7F8B839F}" dt="2022-09-13T04:30:47.292" v="2367" actId="1076"/>
          <ac:picMkLst>
            <pc:docMk/>
            <pc:sldMk cId="0" sldId="426"/>
            <ac:picMk id="60421" creationId="{FDE3EC43-6335-0FF2-2FED-1FC6C4967E71}"/>
          </ac:picMkLst>
        </pc:picChg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2740995728" sldId="541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1103626678" sldId="542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1960586754" sldId="543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2833473077" sldId="544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3838140644" sldId="545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239088805" sldId="546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3979964040" sldId="547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448250152" sldId="551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175726473" sldId="558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767890899" sldId="560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1568634025" sldId="561"/>
        </pc:sldMkLst>
      </pc:sldChg>
      <pc:sldChg chg="addSp modSp new del mod">
        <pc:chgData name="Song Seokil" userId="55e21934b449b532" providerId="LiveId" clId="{D836750B-A2A3-DD4D-B5E9-1EFE7F8B839F}" dt="2022-09-10T12:24:16.026" v="92" actId="2696"/>
        <pc:sldMkLst>
          <pc:docMk/>
          <pc:sldMk cId="1187695406" sldId="563"/>
        </pc:sldMkLst>
        <pc:spChg chg="mod">
          <ac:chgData name="Song Seokil" userId="55e21934b449b532" providerId="LiveId" clId="{D836750B-A2A3-DD4D-B5E9-1EFE7F8B839F}" dt="2022-09-10T09:04:47.492" v="78" actId="20577"/>
          <ac:spMkLst>
            <pc:docMk/>
            <pc:sldMk cId="1187695406" sldId="563"/>
            <ac:spMk id="3" creationId="{56B3A8E9-26E2-EE6B-5E8A-B6577C2D9D92}"/>
          </ac:spMkLst>
        </pc:spChg>
        <pc:picChg chg="add mod">
          <ac:chgData name="Song Seokil" userId="55e21934b449b532" providerId="LiveId" clId="{D836750B-A2A3-DD4D-B5E9-1EFE7F8B839F}" dt="2022-09-10T09:04:36.483" v="75" actId="1076"/>
          <ac:picMkLst>
            <pc:docMk/>
            <pc:sldMk cId="1187695406" sldId="563"/>
            <ac:picMk id="5" creationId="{F70F1B39-B366-03F2-71BC-34F145A20A41}"/>
          </ac:picMkLst>
        </pc:picChg>
      </pc:sldChg>
      <pc:sldChg chg="addSp modSp new mod">
        <pc:chgData name="Song Seokil" userId="55e21934b449b532" providerId="LiveId" clId="{D836750B-A2A3-DD4D-B5E9-1EFE7F8B839F}" dt="2022-09-10T12:54:51.585" v="199"/>
        <pc:sldMkLst>
          <pc:docMk/>
          <pc:sldMk cId="1469108206" sldId="563"/>
        </pc:sldMkLst>
        <pc:spChg chg="mod">
          <ac:chgData name="Song Seokil" userId="55e21934b449b532" providerId="LiveId" clId="{D836750B-A2A3-DD4D-B5E9-1EFE7F8B839F}" dt="2022-09-10T12:54:51.585" v="199"/>
          <ac:spMkLst>
            <pc:docMk/>
            <pc:sldMk cId="1469108206" sldId="563"/>
            <ac:spMk id="2" creationId="{84C566D3-2581-CA53-A6E7-4E57B1DF32EF}"/>
          </ac:spMkLst>
        </pc:spChg>
        <pc:spChg chg="mod">
          <ac:chgData name="Song Seokil" userId="55e21934b449b532" providerId="LiveId" clId="{D836750B-A2A3-DD4D-B5E9-1EFE7F8B839F}" dt="2022-09-10T12:32:24.597" v="162"/>
          <ac:spMkLst>
            <pc:docMk/>
            <pc:sldMk cId="1469108206" sldId="563"/>
            <ac:spMk id="3" creationId="{9C665D3B-A642-2DC4-8AE8-449DB95CCF19}"/>
          </ac:spMkLst>
        </pc:spChg>
        <pc:picChg chg="add mod modCrop">
          <ac:chgData name="Song Seokil" userId="55e21934b449b532" providerId="LiveId" clId="{D836750B-A2A3-DD4D-B5E9-1EFE7F8B839F}" dt="2022-09-10T12:31:54.056" v="120" actId="1076"/>
          <ac:picMkLst>
            <pc:docMk/>
            <pc:sldMk cId="1469108206" sldId="563"/>
            <ac:picMk id="5" creationId="{E6678EB5-8C2B-0BBF-FC7B-E1C3CB6FF181}"/>
          </ac:picMkLst>
        </pc:picChg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3200374086" sldId="563"/>
        </pc:sldMkLst>
      </pc:sldChg>
      <pc:sldChg chg="addSp delSp modSp new mod modClrScheme chgLayout">
        <pc:chgData name="Song Seokil" userId="55e21934b449b532" providerId="LiveId" clId="{D836750B-A2A3-DD4D-B5E9-1EFE7F8B839F}" dt="2022-09-10T12:34:00.886" v="189" actId="403"/>
        <pc:sldMkLst>
          <pc:docMk/>
          <pc:sldMk cId="1049954287" sldId="564"/>
        </pc:sldMkLst>
        <pc:spChg chg="del">
          <ac:chgData name="Song Seokil" userId="55e21934b449b532" providerId="LiveId" clId="{D836750B-A2A3-DD4D-B5E9-1EFE7F8B839F}" dt="2022-09-10T12:30:51.094" v="108" actId="700"/>
          <ac:spMkLst>
            <pc:docMk/>
            <pc:sldMk cId="1049954287" sldId="564"/>
            <ac:spMk id="2" creationId="{238C7D86-ED3A-8C79-CE97-FDFC31FEDDD6}"/>
          </ac:spMkLst>
        </pc:spChg>
        <pc:spChg chg="del">
          <ac:chgData name="Song Seokil" userId="55e21934b449b532" providerId="LiveId" clId="{D836750B-A2A3-DD4D-B5E9-1EFE7F8B839F}" dt="2022-09-10T12:30:51.094" v="108" actId="700"/>
          <ac:spMkLst>
            <pc:docMk/>
            <pc:sldMk cId="1049954287" sldId="564"/>
            <ac:spMk id="3" creationId="{FF4D30A1-BCDB-FAF0-1857-E90CF41DC2E0}"/>
          </ac:spMkLst>
        </pc:spChg>
        <pc:spChg chg="mod ord">
          <ac:chgData name="Song Seokil" userId="55e21934b449b532" providerId="LiveId" clId="{D836750B-A2A3-DD4D-B5E9-1EFE7F8B839F}" dt="2022-09-10T12:33:17.846" v="175" actId="700"/>
          <ac:spMkLst>
            <pc:docMk/>
            <pc:sldMk cId="1049954287" sldId="564"/>
            <ac:spMk id="4" creationId="{9E9124D0-8EF7-738B-0D2D-AC44CCB474E4}"/>
          </ac:spMkLst>
        </pc:spChg>
        <pc:spChg chg="add del mod">
          <ac:chgData name="Song Seokil" userId="55e21934b449b532" providerId="LiveId" clId="{D836750B-A2A3-DD4D-B5E9-1EFE7F8B839F}" dt="2022-09-10T12:30:55.277" v="111"/>
          <ac:spMkLst>
            <pc:docMk/>
            <pc:sldMk cId="1049954287" sldId="564"/>
            <ac:spMk id="6" creationId="{0EB3F983-3418-7A03-D674-0938CE474BC3}"/>
          </ac:spMkLst>
        </pc:spChg>
        <pc:spChg chg="add del mod">
          <ac:chgData name="Song Seokil" userId="55e21934b449b532" providerId="LiveId" clId="{D836750B-A2A3-DD4D-B5E9-1EFE7F8B839F}" dt="2022-09-10T12:31:00.558" v="115" actId="478"/>
          <ac:spMkLst>
            <pc:docMk/>
            <pc:sldMk cId="1049954287" sldId="564"/>
            <ac:spMk id="7" creationId="{0BEF0974-D76A-94C8-5757-2080C2164716}"/>
          </ac:spMkLst>
        </pc:spChg>
        <pc:spChg chg="add del mod">
          <ac:chgData name="Song Seokil" userId="55e21934b449b532" providerId="LiveId" clId="{D836750B-A2A3-DD4D-B5E9-1EFE7F8B839F}" dt="2022-09-10T12:33:18.860" v="179"/>
          <ac:spMkLst>
            <pc:docMk/>
            <pc:sldMk cId="1049954287" sldId="564"/>
            <ac:spMk id="9" creationId="{8A9E7D76-E6B9-BA7D-CB16-BF6178D5D5D5}"/>
          </ac:spMkLst>
        </pc:spChg>
        <pc:spChg chg="add del mod ord">
          <ac:chgData name="Song Seokil" userId="55e21934b449b532" providerId="LiveId" clId="{D836750B-A2A3-DD4D-B5E9-1EFE7F8B839F}" dt="2022-09-10T12:33:17.846" v="175" actId="700"/>
          <ac:spMkLst>
            <pc:docMk/>
            <pc:sldMk cId="1049954287" sldId="564"/>
            <ac:spMk id="10" creationId="{D724B4D3-FC9F-4E63-33DF-35D12E841265}"/>
          </ac:spMkLst>
        </pc:spChg>
        <pc:spChg chg="add del mod ord">
          <ac:chgData name="Song Seokil" userId="55e21934b449b532" providerId="LiveId" clId="{D836750B-A2A3-DD4D-B5E9-1EFE7F8B839F}" dt="2022-09-10T12:33:17.846" v="175" actId="700"/>
          <ac:spMkLst>
            <pc:docMk/>
            <pc:sldMk cId="1049954287" sldId="564"/>
            <ac:spMk id="11" creationId="{D161A28D-70E5-8089-C57A-CAA7156F2F73}"/>
          </ac:spMkLst>
        </pc:spChg>
        <pc:spChg chg="add del mod">
          <ac:chgData name="Song Seokil" userId="55e21934b449b532" providerId="LiveId" clId="{D836750B-A2A3-DD4D-B5E9-1EFE7F8B839F}" dt="2022-09-10T12:33:18.536" v="177"/>
          <ac:spMkLst>
            <pc:docMk/>
            <pc:sldMk cId="1049954287" sldId="564"/>
            <ac:spMk id="12" creationId="{A7933BC7-B16E-B590-50D3-BA2C78EEB28D}"/>
          </ac:spMkLst>
        </pc:spChg>
        <pc:spChg chg="add mod">
          <ac:chgData name="Song Seokil" userId="55e21934b449b532" providerId="LiveId" clId="{D836750B-A2A3-DD4D-B5E9-1EFE7F8B839F}" dt="2022-09-10T12:34:00.886" v="189" actId="403"/>
          <ac:spMkLst>
            <pc:docMk/>
            <pc:sldMk cId="1049954287" sldId="564"/>
            <ac:spMk id="14" creationId="{70F0AC6C-AFEF-3D79-10FE-96EF3D66FD44}"/>
          </ac:spMkLst>
        </pc:spChg>
        <pc:picChg chg="add mod">
          <ac:chgData name="Song Seokil" userId="55e21934b449b532" providerId="LiveId" clId="{D836750B-A2A3-DD4D-B5E9-1EFE7F8B839F}" dt="2022-09-10T12:33:00.594" v="171" actId="1076"/>
          <ac:picMkLst>
            <pc:docMk/>
            <pc:sldMk cId="1049954287" sldId="564"/>
            <ac:picMk id="5" creationId="{C8154011-6865-3712-B4C5-DFDCF8891ACE}"/>
          </ac:picMkLst>
        </pc:picChg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3544745371" sldId="564"/>
        </pc:sldMkLst>
      </pc:sldChg>
      <pc:sldChg chg="addSp delSp modSp new mod modClrScheme chgLayout">
        <pc:chgData name="Song Seokil" userId="55e21934b449b532" providerId="LiveId" clId="{D836750B-A2A3-DD4D-B5E9-1EFE7F8B839F}" dt="2022-09-13T05:19:54.536" v="2821" actId="20577"/>
        <pc:sldMkLst>
          <pc:docMk/>
          <pc:sldMk cId="1326143921" sldId="565"/>
        </pc:sldMkLst>
        <pc:spChg chg="mod ord">
          <ac:chgData name="Song Seokil" userId="55e21934b449b532" providerId="LiveId" clId="{D836750B-A2A3-DD4D-B5E9-1EFE7F8B839F}" dt="2022-09-11T04:36:42.326" v="864"/>
          <ac:spMkLst>
            <pc:docMk/>
            <pc:sldMk cId="1326143921" sldId="565"/>
            <ac:spMk id="2" creationId="{CE367DBD-6226-1047-E0C5-0E052DA22FC2}"/>
          </ac:spMkLst>
        </pc:spChg>
        <pc:spChg chg="add mod ord">
          <ac:chgData name="Song Seokil" userId="55e21934b449b532" providerId="LiveId" clId="{D836750B-A2A3-DD4D-B5E9-1EFE7F8B839F}" dt="2022-09-11T04:36:42.326" v="864"/>
          <ac:spMkLst>
            <pc:docMk/>
            <pc:sldMk cId="1326143921" sldId="565"/>
            <ac:spMk id="3" creationId="{734C480A-4947-8D1E-936F-65DF8CD1484A}"/>
          </ac:spMkLst>
        </pc:spChg>
        <pc:spChg chg="add mod ord">
          <ac:chgData name="Song Seokil" userId="55e21934b449b532" providerId="LiveId" clId="{D836750B-A2A3-DD4D-B5E9-1EFE7F8B839F}" dt="2022-09-13T05:15:08.883" v="2786" actId="20577"/>
          <ac:spMkLst>
            <pc:docMk/>
            <pc:sldMk cId="1326143921" sldId="565"/>
            <ac:spMk id="4" creationId="{9987A04F-AA6A-47F3-D82E-D46A61AE24A7}"/>
          </ac:spMkLst>
        </pc:spChg>
        <pc:spChg chg="add del mod">
          <ac:chgData name="Song Seokil" userId="55e21934b449b532" providerId="LiveId" clId="{D836750B-A2A3-DD4D-B5E9-1EFE7F8B839F}" dt="2022-09-10T13:05:43.356" v="761"/>
          <ac:spMkLst>
            <pc:docMk/>
            <pc:sldMk cId="1326143921" sldId="565"/>
            <ac:spMk id="5" creationId="{CC8EFD71-5838-1680-F922-C7DF4942EAF0}"/>
          </ac:spMkLst>
        </pc:spChg>
        <pc:spChg chg="add del mod">
          <ac:chgData name="Song Seokil" userId="55e21934b449b532" providerId="LiveId" clId="{D836750B-A2A3-DD4D-B5E9-1EFE7F8B839F}" dt="2022-09-10T13:05:43.356" v="761"/>
          <ac:spMkLst>
            <pc:docMk/>
            <pc:sldMk cId="1326143921" sldId="565"/>
            <ac:spMk id="6" creationId="{1BDC0519-73EE-0298-C657-86225ABF73C9}"/>
          </ac:spMkLst>
        </pc:spChg>
        <pc:spChg chg="add del mod">
          <ac:chgData name="Song Seokil" userId="55e21934b449b532" providerId="LiveId" clId="{D836750B-A2A3-DD4D-B5E9-1EFE7F8B839F}" dt="2022-09-10T13:05:43.356" v="761"/>
          <ac:spMkLst>
            <pc:docMk/>
            <pc:sldMk cId="1326143921" sldId="565"/>
            <ac:spMk id="7" creationId="{6AC41EB5-0D41-6C22-5910-27FAB372575C}"/>
          </ac:spMkLst>
        </pc:spChg>
        <pc:spChg chg="add del mod">
          <ac:chgData name="Song Seokil" userId="55e21934b449b532" providerId="LiveId" clId="{D836750B-A2A3-DD4D-B5E9-1EFE7F8B839F}" dt="2022-09-11T04:34:25.246" v="857"/>
          <ac:spMkLst>
            <pc:docMk/>
            <pc:sldMk cId="1326143921" sldId="565"/>
            <ac:spMk id="8" creationId="{CB38BC0E-4880-AA3E-9C4E-19CF3E96156E}"/>
          </ac:spMkLst>
        </pc:spChg>
        <pc:spChg chg="add del mod">
          <ac:chgData name="Song Seokil" userId="55e21934b449b532" providerId="LiveId" clId="{D836750B-A2A3-DD4D-B5E9-1EFE7F8B839F}" dt="2022-09-11T04:34:25.246" v="857"/>
          <ac:spMkLst>
            <pc:docMk/>
            <pc:sldMk cId="1326143921" sldId="565"/>
            <ac:spMk id="9" creationId="{0426EDB0-C18F-D520-73BA-72002ABEA938}"/>
          </ac:spMkLst>
        </pc:spChg>
        <pc:spChg chg="add del mod">
          <ac:chgData name="Song Seokil" userId="55e21934b449b532" providerId="LiveId" clId="{D836750B-A2A3-DD4D-B5E9-1EFE7F8B839F}" dt="2022-09-11T04:34:25.246" v="857"/>
          <ac:spMkLst>
            <pc:docMk/>
            <pc:sldMk cId="1326143921" sldId="565"/>
            <ac:spMk id="10" creationId="{0FE282BD-396B-FCB5-8CC0-F5C2A86D107A}"/>
          </ac:spMkLst>
        </pc:spChg>
        <pc:spChg chg="add del mod">
          <ac:chgData name="Song Seokil" userId="55e21934b449b532" providerId="LiveId" clId="{D836750B-A2A3-DD4D-B5E9-1EFE7F8B839F}" dt="2022-09-11T04:34:30.972" v="859"/>
          <ac:spMkLst>
            <pc:docMk/>
            <pc:sldMk cId="1326143921" sldId="565"/>
            <ac:spMk id="11" creationId="{A1261C4F-A76B-CA32-E1D5-4B41A219D980}"/>
          </ac:spMkLst>
        </pc:spChg>
        <pc:spChg chg="add del mod">
          <ac:chgData name="Song Seokil" userId="55e21934b449b532" providerId="LiveId" clId="{D836750B-A2A3-DD4D-B5E9-1EFE7F8B839F}" dt="2022-09-11T04:34:30.972" v="859"/>
          <ac:spMkLst>
            <pc:docMk/>
            <pc:sldMk cId="1326143921" sldId="565"/>
            <ac:spMk id="12" creationId="{CE877E4E-F3F4-0BE4-8810-8ACC08160F5E}"/>
          </ac:spMkLst>
        </pc:spChg>
        <pc:spChg chg="add del mod">
          <ac:chgData name="Song Seokil" userId="55e21934b449b532" providerId="LiveId" clId="{D836750B-A2A3-DD4D-B5E9-1EFE7F8B839F}" dt="2022-09-11T04:34:30.972" v="859"/>
          <ac:spMkLst>
            <pc:docMk/>
            <pc:sldMk cId="1326143921" sldId="565"/>
            <ac:spMk id="13" creationId="{843E6D0B-0BAB-7A95-4E78-CDEC42076D86}"/>
          </ac:spMkLst>
        </pc:spChg>
        <pc:spChg chg="add del mod">
          <ac:chgData name="Song Seokil" userId="55e21934b449b532" providerId="LiveId" clId="{D836750B-A2A3-DD4D-B5E9-1EFE7F8B839F}" dt="2022-09-11T04:36:42.326" v="864"/>
          <ac:spMkLst>
            <pc:docMk/>
            <pc:sldMk cId="1326143921" sldId="565"/>
            <ac:spMk id="14" creationId="{9E1D593B-6E73-7E32-C910-B6B6A830739A}"/>
          </ac:spMkLst>
        </pc:spChg>
        <pc:spChg chg="add del mod">
          <ac:chgData name="Song Seokil" userId="55e21934b449b532" providerId="LiveId" clId="{D836750B-A2A3-DD4D-B5E9-1EFE7F8B839F}" dt="2022-09-11T04:36:42.326" v="864"/>
          <ac:spMkLst>
            <pc:docMk/>
            <pc:sldMk cId="1326143921" sldId="565"/>
            <ac:spMk id="15" creationId="{EF158D1E-E2D1-18D4-36F0-4E3404E17FA6}"/>
          </ac:spMkLst>
        </pc:spChg>
        <pc:spChg chg="add del mod">
          <ac:chgData name="Song Seokil" userId="55e21934b449b532" providerId="LiveId" clId="{D836750B-A2A3-DD4D-B5E9-1EFE7F8B839F}" dt="2022-09-11T04:36:42.326" v="864"/>
          <ac:spMkLst>
            <pc:docMk/>
            <pc:sldMk cId="1326143921" sldId="565"/>
            <ac:spMk id="16" creationId="{72F3C6AB-F8B2-795A-9537-9F0B73A85AF4}"/>
          </ac:spMkLst>
        </pc:spChg>
        <pc:spChg chg="add mod">
          <ac:chgData name="Song Seokil" userId="55e21934b449b532" providerId="LiveId" clId="{D836750B-A2A3-DD4D-B5E9-1EFE7F8B839F}" dt="2022-09-13T05:19:54.536" v="2821" actId="20577"/>
          <ac:spMkLst>
            <pc:docMk/>
            <pc:sldMk cId="1326143921" sldId="565"/>
            <ac:spMk id="18" creationId="{7A63E5F1-4FA5-5DEB-6739-986B2D916DF9}"/>
          </ac:spMkLst>
        </pc:spChg>
      </pc:sldChg>
      <pc:sldChg chg="addSp modSp new del mod modClrScheme chgLayout">
        <pc:chgData name="Song Seokil" userId="55e21934b449b532" providerId="LiveId" clId="{D836750B-A2A3-DD4D-B5E9-1EFE7F8B839F}" dt="2022-09-10T12:52:31.962" v="196" actId="2696"/>
        <pc:sldMkLst>
          <pc:docMk/>
          <pc:sldMk cId="1598016387" sldId="565"/>
        </pc:sldMkLst>
        <pc:spChg chg="mod ord">
          <ac:chgData name="Song Seokil" userId="55e21934b449b532" providerId="LiveId" clId="{D836750B-A2A3-DD4D-B5E9-1EFE7F8B839F}" dt="2022-09-10T12:52:19.640" v="195" actId="700"/>
          <ac:spMkLst>
            <pc:docMk/>
            <pc:sldMk cId="1598016387" sldId="565"/>
            <ac:spMk id="2" creationId="{A6532BF2-2BD0-0009-AA10-DB48241D042F}"/>
          </ac:spMkLst>
        </pc:spChg>
        <pc:spChg chg="add mod ord">
          <ac:chgData name="Song Seokil" userId="55e21934b449b532" providerId="LiveId" clId="{D836750B-A2A3-DD4D-B5E9-1EFE7F8B839F}" dt="2022-09-10T12:52:19.640" v="195" actId="700"/>
          <ac:spMkLst>
            <pc:docMk/>
            <pc:sldMk cId="1598016387" sldId="565"/>
            <ac:spMk id="3" creationId="{0285B504-E5FC-5226-E485-13124E001C7B}"/>
          </ac:spMkLst>
        </pc:spChg>
        <pc:spChg chg="add mod ord">
          <ac:chgData name="Song Seokil" userId="55e21934b449b532" providerId="LiveId" clId="{D836750B-A2A3-DD4D-B5E9-1EFE7F8B839F}" dt="2022-09-10T12:52:19.640" v="195" actId="700"/>
          <ac:spMkLst>
            <pc:docMk/>
            <pc:sldMk cId="1598016387" sldId="565"/>
            <ac:spMk id="4" creationId="{74A63CE9-4E12-D791-04FC-5FF2D29F6C14}"/>
          </ac:spMkLst>
        </pc:spChg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2920892606" sldId="565"/>
        </pc:sldMkLst>
      </pc:sldChg>
      <pc:sldChg chg="new del">
        <pc:chgData name="Song Seokil" userId="55e21934b449b532" providerId="LiveId" clId="{D836750B-A2A3-DD4D-B5E9-1EFE7F8B839F}" dt="2022-09-10T12:52:12.402" v="192" actId="2696"/>
        <pc:sldMkLst>
          <pc:docMk/>
          <pc:sldMk cId="3229113561" sldId="565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1421467368" sldId="566"/>
        </pc:sldMkLst>
      </pc:sldChg>
      <pc:sldChg chg="new del">
        <pc:chgData name="Song Seokil" userId="55e21934b449b532" providerId="LiveId" clId="{D836750B-A2A3-DD4D-B5E9-1EFE7F8B839F}" dt="2022-09-10T12:52:12.946" v="193" actId="2696"/>
        <pc:sldMkLst>
          <pc:docMk/>
          <pc:sldMk cId="1475831441" sldId="566"/>
        </pc:sldMkLst>
      </pc:sldChg>
      <pc:sldChg chg="addSp modSp new mod">
        <pc:chgData name="Song Seokil" userId="55e21934b449b532" providerId="LiveId" clId="{D836750B-A2A3-DD4D-B5E9-1EFE7F8B839F}" dt="2022-09-12T01:25:00.512" v="1473" actId="113"/>
        <pc:sldMkLst>
          <pc:docMk/>
          <pc:sldMk cId="2640775486" sldId="566"/>
        </pc:sldMkLst>
        <pc:spChg chg="add mod">
          <ac:chgData name="Song Seokil" userId="55e21934b449b532" providerId="LiveId" clId="{D836750B-A2A3-DD4D-B5E9-1EFE7F8B839F}" dt="2022-09-12T01:25:00.512" v="1473" actId="113"/>
          <ac:spMkLst>
            <pc:docMk/>
            <pc:sldMk cId="2640775486" sldId="566"/>
            <ac:spMk id="4" creationId="{5E6C495E-229C-4E02-F197-86051D3AA124}"/>
          </ac:spMkLst>
        </pc:spChg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168748278" sldId="567"/>
        </pc:sldMkLst>
      </pc:sldChg>
      <pc:sldChg chg="addSp modSp new mod">
        <pc:chgData name="Song Seokil" userId="55e21934b449b532" providerId="LiveId" clId="{D836750B-A2A3-DD4D-B5E9-1EFE7F8B839F}" dt="2022-09-12T00:59:56.861" v="1203" actId="14100"/>
        <pc:sldMkLst>
          <pc:docMk/>
          <pc:sldMk cId="272534312" sldId="567"/>
        </pc:sldMkLst>
        <pc:spChg chg="add mod">
          <ac:chgData name="Song Seokil" userId="55e21934b449b532" providerId="LiveId" clId="{D836750B-A2A3-DD4D-B5E9-1EFE7F8B839F}" dt="2022-09-12T00:59:56.861" v="1203" actId="14100"/>
          <ac:spMkLst>
            <pc:docMk/>
            <pc:sldMk cId="272534312" sldId="567"/>
            <ac:spMk id="4" creationId="{0BF0BEC7-1F28-A70B-7B24-F8F149C1BAF2}"/>
          </ac:spMkLst>
        </pc:spChg>
        <pc:picChg chg="add mod">
          <ac:chgData name="Song Seokil" userId="55e21934b449b532" providerId="LiveId" clId="{D836750B-A2A3-DD4D-B5E9-1EFE7F8B839F}" dt="2022-09-11T06:06:16.326" v="1081"/>
          <ac:picMkLst>
            <pc:docMk/>
            <pc:sldMk cId="272534312" sldId="567"/>
            <ac:picMk id="3" creationId="{2E07D34C-2FF2-4ACF-2739-B2B8256F6489}"/>
          </ac:picMkLst>
        </pc:picChg>
      </pc:sldChg>
      <pc:sldChg chg="addSp delSp modSp new mod setBg">
        <pc:chgData name="Song Seokil" userId="55e21934b449b532" providerId="LiveId" clId="{D836750B-A2A3-DD4D-B5E9-1EFE7F8B839F}" dt="2022-09-12T01:43:33.398" v="1533" actId="14100"/>
        <pc:sldMkLst>
          <pc:docMk/>
          <pc:sldMk cId="608302211" sldId="568"/>
        </pc:sldMkLst>
        <pc:spChg chg="mod">
          <ac:chgData name="Song Seokil" userId="55e21934b449b532" providerId="LiveId" clId="{D836750B-A2A3-DD4D-B5E9-1EFE7F8B839F}" dt="2022-09-12T01:01:22.726" v="1204"/>
          <ac:spMkLst>
            <pc:docMk/>
            <pc:sldMk cId="608302211" sldId="568"/>
            <ac:spMk id="2" creationId="{449471FF-385F-F2D2-7215-4E3787BD8491}"/>
          </ac:spMkLst>
        </pc:spChg>
        <pc:spChg chg="add mod">
          <ac:chgData name="Song Seokil" userId="55e21934b449b532" providerId="LiveId" clId="{D836750B-A2A3-DD4D-B5E9-1EFE7F8B839F}" dt="2022-09-12T01:43:27.381" v="1531" actId="1076"/>
          <ac:spMkLst>
            <pc:docMk/>
            <pc:sldMk cId="608302211" sldId="568"/>
            <ac:spMk id="4" creationId="{D2F48B1D-C04B-FDF6-92B6-F7D9A79F1DFC}"/>
          </ac:spMkLst>
        </pc:spChg>
        <pc:spChg chg="add mod">
          <ac:chgData name="Song Seokil" userId="55e21934b449b532" providerId="LiveId" clId="{D836750B-A2A3-DD4D-B5E9-1EFE7F8B839F}" dt="2022-09-12T01:43:33.398" v="1533" actId="14100"/>
          <ac:spMkLst>
            <pc:docMk/>
            <pc:sldMk cId="608302211" sldId="568"/>
            <ac:spMk id="5" creationId="{AC12AA74-4851-C8CC-8853-9345E4836AC1}"/>
          </ac:spMkLst>
        </pc:spChg>
        <pc:picChg chg="add del mod">
          <ac:chgData name="Song Seokil" userId="55e21934b449b532" providerId="LiveId" clId="{D836750B-A2A3-DD4D-B5E9-1EFE7F8B839F}" dt="2022-09-11T06:12:19.890" v="1187"/>
          <ac:picMkLst>
            <pc:docMk/>
            <pc:sldMk cId="608302211" sldId="568"/>
            <ac:picMk id="3" creationId="{1AE1646A-40B6-C674-AB3A-34C93832592D}"/>
          </ac:picMkLst>
        </pc:picChg>
      </pc:sldChg>
      <pc:sldChg chg="addSp modSp new mod ord">
        <pc:chgData name="Song Seokil" userId="55e21934b449b532" providerId="LiveId" clId="{D836750B-A2A3-DD4D-B5E9-1EFE7F8B839F}" dt="2022-09-12T01:51:31.976" v="1555" actId="1076"/>
        <pc:sldMkLst>
          <pc:docMk/>
          <pc:sldMk cId="3680219796" sldId="569"/>
        </pc:sldMkLst>
        <pc:spChg chg="add mod">
          <ac:chgData name="Song Seokil" userId="55e21934b449b532" providerId="LiveId" clId="{D836750B-A2A3-DD4D-B5E9-1EFE7F8B839F}" dt="2022-09-12T01:51:21.004" v="1552" actId="1076"/>
          <ac:spMkLst>
            <pc:docMk/>
            <pc:sldMk cId="3680219796" sldId="569"/>
            <ac:spMk id="3" creationId="{A045F28A-C70E-55FF-FE72-8214F2BB0871}"/>
          </ac:spMkLst>
        </pc:spChg>
        <pc:spChg chg="add mod">
          <ac:chgData name="Song Seokil" userId="55e21934b449b532" providerId="LiveId" clId="{D836750B-A2A3-DD4D-B5E9-1EFE7F8B839F}" dt="2022-09-12T01:51:26.497" v="1554" actId="1076"/>
          <ac:spMkLst>
            <pc:docMk/>
            <pc:sldMk cId="3680219796" sldId="569"/>
            <ac:spMk id="4" creationId="{97ABFCA0-1A92-A242-2BE5-BB38436EE777}"/>
          </ac:spMkLst>
        </pc:spChg>
        <pc:picChg chg="add mod">
          <ac:chgData name="Song Seokil" userId="55e21934b449b532" providerId="LiveId" clId="{D836750B-A2A3-DD4D-B5E9-1EFE7F8B839F}" dt="2022-09-12T01:51:31.976" v="1555" actId="1076"/>
          <ac:picMkLst>
            <pc:docMk/>
            <pc:sldMk cId="3680219796" sldId="569"/>
            <ac:picMk id="5" creationId="{729FD324-77B5-AC26-2FE5-DD4F9EE49E8D}"/>
          </ac:picMkLst>
        </pc:picChg>
      </pc:sldChg>
      <pc:sldChg chg="addSp delSp modSp add mod">
        <pc:chgData name="Song Seokil" userId="55e21934b449b532" providerId="LiveId" clId="{D836750B-A2A3-DD4D-B5E9-1EFE7F8B839F}" dt="2022-09-12T01:53:22.277" v="1687" actId="1076"/>
        <pc:sldMkLst>
          <pc:docMk/>
          <pc:sldMk cId="387729162" sldId="570"/>
        </pc:sldMkLst>
        <pc:spChg chg="mod">
          <ac:chgData name="Song Seokil" userId="55e21934b449b532" providerId="LiveId" clId="{D836750B-A2A3-DD4D-B5E9-1EFE7F8B839F}" dt="2022-09-12T01:51:49.571" v="1557" actId="1076"/>
          <ac:spMkLst>
            <pc:docMk/>
            <pc:sldMk cId="387729162" sldId="570"/>
            <ac:spMk id="3" creationId="{A045F28A-C70E-55FF-FE72-8214F2BB0871}"/>
          </ac:spMkLst>
        </pc:spChg>
        <pc:spChg chg="mod">
          <ac:chgData name="Song Seokil" userId="55e21934b449b532" providerId="LiveId" clId="{D836750B-A2A3-DD4D-B5E9-1EFE7F8B839F}" dt="2022-09-12T01:53:16.414" v="1686" actId="179"/>
          <ac:spMkLst>
            <pc:docMk/>
            <pc:sldMk cId="387729162" sldId="570"/>
            <ac:spMk id="4" creationId="{97ABFCA0-1A92-A242-2BE5-BB38436EE777}"/>
          </ac:spMkLst>
        </pc:spChg>
        <pc:spChg chg="add del mod">
          <ac:chgData name="Song Seokil" userId="55e21934b449b532" providerId="LiveId" clId="{D836750B-A2A3-DD4D-B5E9-1EFE7F8B839F}" dt="2022-09-12T01:44:57.687" v="1542" actId="478"/>
          <ac:spMkLst>
            <pc:docMk/>
            <pc:sldMk cId="387729162" sldId="570"/>
            <ac:spMk id="5" creationId="{98FC2A77-79AF-04B4-E183-BF530C0747FB}"/>
          </ac:spMkLst>
        </pc:spChg>
        <pc:grpChg chg="add del mod">
          <ac:chgData name="Song Seokil" userId="55e21934b449b532" providerId="LiveId" clId="{D836750B-A2A3-DD4D-B5E9-1EFE7F8B839F}" dt="2022-09-12T01:50:30.931" v="1547" actId="478"/>
          <ac:grpSpMkLst>
            <pc:docMk/>
            <pc:sldMk cId="387729162" sldId="570"/>
            <ac:grpSpMk id="6" creationId="{9C7D52F2-A86F-8B33-7682-4E5BAF284D13}"/>
          </ac:grpSpMkLst>
        </pc:grpChg>
        <pc:picChg chg="del mod">
          <ac:chgData name="Song Seokil" userId="55e21934b449b532" providerId="LiveId" clId="{D836750B-A2A3-DD4D-B5E9-1EFE7F8B839F}" dt="2022-09-12T01:50:30.931" v="1547" actId="478"/>
          <ac:picMkLst>
            <pc:docMk/>
            <pc:sldMk cId="387729162" sldId="570"/>
            <ac:picMk id="7" creationId="{E98A8654-FD24-4844-426C-3CBE8F1D5D4D}"/>
          </ac:picMkLst>
        </pc:picChg>
        <pc:picChg chg="mod">
          <ac:chgData name="Song Seokil" userId="55e21934b449b532" providerId="LiveId" clId="{D836750B-A2A3-DD4D-B5E9-1EFE7F8B839F}" dt="2022-09-12T01:53:22.277" v="1687" actId="1076"/>
          <ac:picMkLst>
            <pc:docMk/>
            <pc:sldMk cId="387729162" sldId="570"/>
            <ac:picMk id="8" creationId="{52D9A1F9-37C5-356A-EFC7-F7F96A1E0D78}"/>
          </ac:picMkLst>
        </pc:picChg>
      </pc:sldChg>
      <pc:sldChg chg="addSp modSp new">
        <pc:chgData name="Song Seokil" userId="55e21934b449b532" providerId="LiveId" clId="{D836750B-A2A3-DD4D-B5E9-1EFE7F8B839F}" dt="2022-09-12T01:56:13.533" v="1708" actId="1076"/>
        <pc:sldMkLst>
          <pc:docMk/>
          <pc:sldMk cId="1862137847" sldId="571"/>
        </pc:sldMkLst>
        <pc:spChg chg="add mod">
          <ac:chgData name="Song Seokil" userId="55e21934b449b532" providerId="LiveId" clId="{D836750B-A2A3-DD4D-B5E9-1EFE7F8B839F}" dt="2022-09-12T01:56:13.533" v="1708" actId="1076"/>
          <ac:spMkLst>
            <pc:docMk/>
            <pc:sldMk cId="1862137847" sldId="571"/>
            <ac:spMk id="3" creationId="{48E787F9-B17B-2B76-523A-8DDAAEB803E7}"/>
          </ac:spMkLst>
        </pc:spChg>
        <pc:spChg chg="add mod">
          <ac:chgData name="Song Seokil" userId="55e21934b449b532" providerId="LiveId" clId="{D836750B-A2A3-DD4D-B5E9-1EFE7F8B839F}" dt="2022-09-12T01:56:13.533" v="1708" actId="1076"/>
          <ac:spMkLst>
            <pc:docMk/>
            <pc:sldMk cId="1862137847" sldId="571"/>
            <ac:spMk id="4" creationId="{B9051E39-47DC-FB43-5DC1-73B609BDC51F}"/>
          </ac:spMkLst>
        </pc:spChg>
      </pc:sldChg>
      <pc:sldChg chg="addSp delSp modSp new mod modClrScheme chgLayout">
        <pc:chgData name="Song Seokil" userId="55e21934b449b532" providerId="LiveId" clId="{D836750B-A2A3-DD4D-B5E9-1EFE7F8B839F}" dt="2022-09-13T04:36:31.926" v="2489"/>
        <pc:sldMkLst>
          <pc:docMk/>
          <pc:sldMk cId="1217026786" sldId="572"/>
        </pc:sldMkLst>
        <pc:spChg chg="del mod ord">
          <ac:chgData name="Song Seokil" userId="55e21934b449b532" providerId="LiveId" clId="{D836750B-A2A3-DD4D-B5E9-1EFE7F8B839F}" dt="2022-09-13T04:35:16.503" v="2454" actId="700"/>
          <ac:spMkLst>
            <pc:docMk/>
            <pc:sldMk cId="1217026786" sldId="572"/>
            <ac:spMk id="2" creationId="{21121994-44C1-9F21-E440-ED2204B8E854}"/>
          </ac:spMkLst>
        </pc:spChg>
        <pc:spChg chg="del">
          <ac:chgData name="Song Seokil" userId="55e21934b449b532" providerId="LiveId" clId="{D836750B-A2A3-DD4D-B5E9-1EFE7F8B839F}" dt="2022-09-13T03:52:16.554" v="1810"/>
          <ac:spMkLst>
            <pc:docMk/>
            <pc:sldMk cId="1217026786" sldId="572"/>
            <ac:spMk id="3" creationId="{FA2D385A-E887-436A-8FCA-EC756CA040C3}"/>
          </ac:spMkLst>
        </pc:spChg>
        <pc:spChg chg="mod ord">
          <ac:chgData name="Song Seokil" userId="55e21934b449b532" providerId="LiveId" clId="{D836750B-A2A3-DD4D-B5E9-1EFE7F8B839F}" dt="2022-09-13T04:35:32.429" v="2456" actId="700"/>
          <ac:spMkLst>
            <pc:docMk/>
            <pc:sldMk cId="1217026786" sldId="572"/>
            <ac:spMk id="4" creationId="{B2355778-2AD9-1754-B0A1-E07B31CCE84D}"/>
          </ac:spMkLst>
        </pc:spChg>
        <pc:spChg chg="add mod ord">
          <ac:chgData name="Song Seokil" userId="55e21934b449b532" providerId="LiveId" clId="{D836750B-A2A3-DD4D-B5E9-1EFE7F8B839F}" dt="2022-09-13T04:35:32.429" v="2456" actId="700"/>
          <ac:spMkLst>
            <pc:docMk/>
            <pc:sldMk cId="1217026786" sldId="572"/>
            <ac:spMk id="6" creationId="{CEB35099-710A-F9D3-BC78-711EC9B1AE95}"/>
          </ac:spMkLst>
        </pc:spChg>
        <pc:spChg chg="add del">
          <ac:chgData name="Song Seokil" userId="55e21934b449b532" providerId="LiveId" clId="{D836750B-A2A3-DD4D-B5E9-1EFE7F8B839F}" dt="2022-09-13T04:35:49.014" v="2464" actId="22"/>
          <ac:spMkLst>
            <pc:docMk/>
            <pc:sldMk cId="1217026786" sldId="572"/>
            <ac:spMk id="8" creationId="{348B8585-F014-01E4-8829-3DCE0ABEBA7B}"/>
          </ac:spMkLst>
        </pc:spChg>
        <pc:spChg chg="add mod">
          <ac:chgData name="Song Seokil" userId="55e21934b449b532" providerId="LiveId" clId="{D836750B-A2A3-DD4D-B5E9-1EFE7F8B839F}" dt="2022-09-13T04:36:31.926" v="2489"/>
          <ac:spMkLst>
            <pc:docMk/>
            <pc:sldMk cId="1217026786" sldId="572"/>
            <ac:spMk id="9" creationId="{492FD947-FAAF-AA9E-B3B4-C26A17EA42C5}"/>
          </ac:spMkLst>
        </pc:spChg>
        <pc:picChg chg="add mod ord">
          <ac:chgData name="Song Seokil" userId="55e21934b449b532" providerId="LiveId" clId="{D836750B-A2A3-DD4D-B5E9-1EFE7F8B839F}" dt="2022-09-13T04:35:57.322" v="2466" actId="1076"/>
          <ac:picMkLst>
            <pc:docMk/>
            <pc:sldMk cId="1217026786" sldId="572"/>
            <ac:picMk id="5" creationId="{56B12CF2-9686-9862-756F-5D1E3DEC1E6B}"/>
          </ac:picMkLst>
        </pc:picChg>
      </pc:sldChg>
      <pc:sldChg chg="addSp modSp new mod ord">
        <pc:chgData name="Song Seokil" userId="55e21934b449b532" providerId="LiveId" clId="{D836750B-A2A3-DD4D-B5E9-1EFE7F8B839F}" dt="2022-09-13T04:53:54.483" v="2528" actId="20577"/>
        <pc:sldMkLst>
          <pc:docMk/>
          <pc:sldMk cId="1015148268" sldId="573"/>
        </pc:sldMkLst>
        <pc:spChg chg="add mod">
          <ac:chgData name="Song Seokil" userId="55e21934b449b532" providerId="LiveId" clId="{D836750B-A2A3-DD4D-B5E9-1EFE7F8B839F}" dt="2022-09-13T04:53:54.483" v="2528" actId="20577"/>
          <ac:spMkLst>
            <pc:docMk/>
            <pc:sldMk cId="1015148268" sldId="573"/>
            <ac:spMk id="3" creationId="{9B9C4C54-F4DC-9503-3F45-54DCC973E010}"/>
          </ac:spMkLst>
        </pc:spChg>
        <pc:picChg chg="add mod modCrop">
          <ac:chgData name="Song Seokil" userId="55e21934b449b532" providerId="LiveId" clId="{D836750B-A2A3-DD4D-B5E9-1EFE7F8B839F}" dt="2022-09-13T04:45:09.815" v="2527" actId="1076"/>
          <ac:picMkLst>
            <pc:docMk/>
            <pc:sldMk cId="1015148268" sldId="573"/>
            <ac:picMk id="4" creationId="{6A2264B4-35A6-92B9-1D4D-99ED5AEF1B44}"/>
          </ac:picMkLst>
        </pc:picChg>
      </pc:sldChg>
      <pc:sldChg chg="new del">
        <pc:chgData name="Song Seokil" userId="55e21934b449b532" providerId="LiveId" clId="{D836750B-A2A3-DD4D-B5E9-1EFE7F8B839F}" dt="2022-09-13T04:21:29.850" v="1947" actId="2696"/>
        <pc:sldMkLst>
          <pc:docMk/>
          <pc:sldMk cId="3028580039" sldId="573"/>
        </pc:sldMkLst>
      </pc:sldChg>
      <pc:sldMasterChg chg="modSp">
        <pc:chgData name="Song Seokil" userId="55e21934b449b532" providerId="LiveId" clId="{D836750B-A2A3-DD4D-B5E9-1EFE7F8B839F}" dt="2022-09-11T04:36:32.840" v="863" actId="948"/>
        <pc:sldMasterMkLst>
          <pc:docMk/>
          <pc:sldMasterMk cId="2443837898" sldId="2147483660"/>
        </pc:sldMasterMkLst>
        <pc:spChg chg="mod">
          <ac:chgData name="Song Seokil" userId="55e21934b449b532" providerId="LiveId" clId="{D836750B-A2A3-DD4D-B5E9-1EFE7F8B839F}" dt="2022-09-11T04:36:32.840" v="863" actId="948"/>
          <ac:spMkLst>
            <pc:docMk/>
            <pc:sldMasterMk cId="2443837898" sldId="2147483660"/>
            <ac:spMk id="3" creationId="{00000000-0000-0000-0000-000000000000}"/>
          </ac:spMkLst>
        </pc:spChg>
      </pc:sldMasterChg>
    </pc:docChg>
  </pc:docChgLst>
  <pc:docChgLst>
    <pc:chgData name="Song Seokil" userId="55e21934b449b532" providerId="LiveId" clId="{D5D77151-28FA-B54F-AEF4-B0DF7B90A18A}"/>
    <pc:docChg chg="custSel addSld delSld modSld">
      <pc:chgData name="Song Seokil" userId="55e21934b449b532" providerId="LiveId" clId="{D5D77151-28FA-B54F-AEF4-B0DF7B90A18A}" dt="2022-09-19T13:49:45.900" v="393" actId="2696"/>
      <pc:docMkLst>
        <pc:docMk/>
      </pc:docMkLst>
      <pc:sldChg chg="addSp delSp modSp mod">
        <pc:chgData name="Song Seokil" userId="55e21934b449b532" providerId="LiveId" clId="{D5D77151-28FA-B54F-AEF4-B0DF7B90A18A}" dt="2022-09-19T12:48:30.849" v="127" actId="12"/>
        <pc:sldMkLst>
          <pc:docMk/>
          <pc:sldMk cId="0" sldId="343"/>
        </pc:sldMkLst>
        <pc:spChg chg="mod">
          <ac:chgData name="Song Seokil" userId="55e21934b449b532" providerId="LiveId" clId="{D5D77151-28FA-B54F-AEF4-B0DF7B90A18A}" dt="2022-09-19T12:48:09.642" v="114"/>
          <ac:spMkLst>
            <pc:docMk/>
            <pc:sldMk cId="0" sldId="343"/>
            <ac:spMk id="2" creationId="{A04538D4-5A87-2124-B024-91FF1BC2AAD5}"/>
          </ac:spMkLst>
        </pc:spChg>
        <pc:spChg chg="add del mod">
          <ac:chgData name="Song Seokil" userId="55e21934b449b532" providerId="LiveId" clId="{D5D77151-28FA-B54F-AEF4-B0DF7B90A18A}" dt="2022-09-19T12:48:08.618" v="113"/>
          <ac:spMkLst>
            <pc:docMk/>
            <pc:sldMk cId="0" sldId="343"/>
            <ac:spMk id="3" creationId="{E21F2277-3B18-13D1-7730-27D8EF3D2F8B}"/>
          </ac:spMkLst>
        </pc:spChg>
        <pc:spChg chg="add del mod">
          <ac:chgData name="Song Seokil" userId="55e21934b449b532" providerId="LiveId" clId="{D5D77151-28FA-B54F-AEF4-B0DF7B90A18A}" dt="2022-09-19T12:48:08.618" v="113"/>
          <ac:spMkLst>
            <pc:docMk/>
            <pc:sldMk cId="0" sldId="343"/>
            <ac:spMk id="4" creationId="{22558F63-B383-7AE7-471A-5AF444B969F8}"/>
          </ac:spMkLst>
        </pc:spChg>
        <pc:spChg chg="add del mod">
          <ac:chgData name="Song Seokil" userId="55e21934b449b532" providerId="LiveId" clId="{D5D77151-28FA-B54F-AEF4-B0DF7B90A18A}" dt="2022-09-19T12:48:09.642" v="114"/>
          <ac:spMkLst>
            <pc:docMk/>
            <pc:sldMk cId="0" sldId="343"/>
            <ac:spMk id="5" creationId="{4BBC6743-3D95-4284-C9B5-9F024E50181A}"/>
          </ac:spMkLst>
        </pc:spChg>
        <pc:spChg chg="add del mod">
          <ac:chgData name="Song Seokil" userId="55e21934b449b532" providerId="LiveId" clId="{D5D77151-28FA-B54F-AEF4-B0DF7B90A18A}" dt="2022-09-19T12:48:09.642" v="114"/>
          <ac:spMkLst>
            <pc:docMk/>
            <pc:sldMk cId="0" sldId="343"/>
            <ac:spMk id="6" creationId="{8D87ADB2-4808-B9BD-D3CB-5A8D16F56E59}"/>
          </ac:spMkLst>
        </pc:spChg>
        <pc:spChg chg="mod">
          <ac:chgData name="Song Seokil" userId="55e21934b449b532" providerId="LiveId" clId="{D5D77151-28FA-B54F-AEF4-B0DF7B90A18A}" dt="2022-09-19T12:48:30.849" v="127" actId="12"/>
          <ac:spMkLst>
            <pc:docMk/>
            <pc:sldMk cId="0" sldId="343"/>
            <ac:spMk id="11266" creationId="{32CAB790-8A47-5B79-7BB7-DEBE831B1168}"/>
          </ac:spMkLst>
        </pc:spChg>
      </pc:sldChg>
      <pc:sldChg chg="addSp delSp modSp mod chgLayout">
        <pc:chgData name="Song Seokil" userId="55e21934b449b532" providerId="LiveId" clId="{D5D77151-28FA-B54F-AEF4-B0DF7B90A18A}" dt="2022-09-19T12:47:59.167" v="112"/>
        <pc:sldMkLst>
          <pc:docMk/>
          <pc:sldMk cId="0" sldId="344"/>
        </pc:sldMkLst>
        <pc:spChg chg="mod ord">
          <ac:chgData name="Song Seokil" userId="55e21934b449b532" providerId="LiveId" clId="{D5D77151-28FA-B54F-AEF4-B0DF7B90A18A}" dt="2022-09-19T12:47:59.167" v="112"/>
          <ac:spMkLst>
            <pc:docMk/>
            <pc:sldMk cId="0" sldId="344"/>
            <ac:spMk id="2" creationId="{45547CD2-807A-9322-8324-0B6620365A9A}"/>
          </ac:spMkLst>
        </pc:spChg>
        <pc:spChg chg="add del mod">
          <ac:chgData name="Song Seokil" userId="55e21934b449b532" providerId="LiveId" clId="{D5D77151-28FA-B54F-AEF4-B0DF7B90A18A}" dt="2022-09-19T12:47:59.167" v="112"/>
          <ac:spMkLst>
            <pc:docMk/>
            <pc:sldMk cId="0" sldId="344"/>
            <ac:spMk id="3" creationId="{DFC81672-3025-4BC0-6B08-DFAEAD3E09D5}"/>
          </ac:spMkLst>
        </pc:spChg>
        <pc:spChg chg="add del mod">
          <ac:chgData name="Song Seokil" userId="55e21934b449b532" providerId="LiveId" clId="{D5D77151-28FA-B54F-AEF4-B0DF7B90A18A}" dt="2022-09-19T12:47:59.167" v="112"/>
          <ac:spMkLst>
            <pc:docMk/>
            <pc:sldMk cId="0" sldId="344"/>
            <ac:spMk id="4" creationId="{1DCC47D8-16FF-231B-D8DA-E76DC9C13AEA}"/>
          </ac:spMkLst>
        </pc:spChg>
        <pc:spChg chg="mod ord">
          <ac:chgData name="Song Seokil" userId="55e21934b449b532" providerId="LiveId" clId="{D5D77151-28FA-B54F-AEF4-B0DF7B90A18A}" dt="2022-09-19T12:47:59.167" v="112"/>
          <ac:spMkLst>
            <pc:docMk/>
            <pc:sldMk cId="0" sldId="344"/>
            <ac:spMk id="12290" creationId="{68A79C57-90FF-A7FD-20C4-0647A3E58C08}"/>
          </ac:spMkLst>
        </pc:spChg>
      </pc:sldChg>
      <pc:sldChg chg="addSp delSp modSp mod">
        <pc:chgData name="Song Seokil" userId="55e21934b449b532" providerId="LiveId" clId="{D5D77151-28FA-B54F-AEF4-B0DF7B90A18A}" dt="2022-09-19T13:42:54.226" v="302" actId="1076"/>
        <pc:sldMkLst>
          <pc:docMk/>
          <pc:sldMk cId="0" sldId="347"/>
        </pc:sldMkLst>
        <pc:spChg chg="add mod">
          <ac:chgData name="Song Seokil" userId="55e21934b449b532" providerId="LiveId" clId="{D5D77151-28FA-B54F-AEF4-B0DF7B90A18A}" dt="2022-09-19T13:42:54.226" v="302" actId="1076"/>
          <ac:spMkLst>
            <pc:docMk/>
            <pc:sldMk cId="0" sldId="347"/>
            <ac:spMk id="4" creationId="{02BCCB83-5292-9E77-5EF8-F3959F6E93B6}"/>
          </ac:spMkLst>
        </pc:spChg>
        <pc:spChg chg="mod">
          <ac:chgData name="Song Seokil" userId="55e21934b449b532" providerId="LiveId" clId="{D5D77151-28FA-B54F-AEF4-B0DF7B90A18A}" dt="2022-09-19T13:42:38.061" v="293" actId="20577"/>
          <ac:spMkLst>
            <pc:docMk/>
            <pc:sldMk cId="0" sldId="347"/>
            <ac:spMk id="9" creationId="{FFB35EEC-01DD-9E7B-FF97-85B7BA8F3CD9}"/>
          </ac:spMkLst>
        </pc:spChg>
        <pc:spChg chg="del">
          <ac:chgData name="Song Seokil" userId="55e21934b449b532" providerId="LiveId" clId="{D5D77151-28FA-B54F-AEF4-B0DF7B90A18A}" dt="2022-09-19T13:40:39.152" v="169" actId="478"/>
          <ac:spMkLst>
            <pc:docMk/>
            <pc:sldMk cId="0" sldId="347"/>
            <ac:spMk id="29" creationId="{EBDBB04A-2E58-6FF8-D46A-F2EE5475F95A}"/>
          </ac:spMkLst>
        </pc:spChg>
        <pc:spChg chg="del">
          <ac:chgData name="Song Seokil" userId="55e21934b449b532" providerId="LiveId" clId="{D5D77151-28FA-B54F-AEF4-B0DF7B90A18A}" dt="2022-09-19T13:41:53.483" v="229" actId="478"/>
          <ac:spMkLst>
            <pc:docMk/>
            <pc:sldMk cId="0" sldId="347"/>
            <ac:spMk id="13317" creationId="{B97424C2-DDCF-C95B-0E11-31F15060DCB5}"/>
          </ac:spMkLst>
        </pc:spChg>
        <pc:picChg chg="add del mod">
          <ac:chgData name="Song Seokil" userId="55e21934b449b532" providerId="LiveId" clId="{D5D77151-28FA-B54F-AEF4-B0DF7B90A18A}" dt="2022-09-19T13:41:15.285" v="180" actId="478"/>
          <ac:picMkLst>
            <pc:docMk/>
            <pc:sldMk cId="0" sldId="347"/>
            <ac:picMk id="2" creationId="{96C7B554-4013-AD66-A132-1470B95EE3BB}"/>
          </ac:picMkLst>
        </pc:picChg>
      </pc:sldChg>
      <pc:sldChg chg="addSp delSp modSp mod">
        <pc:chgData name="Song Seokil" userId="55e21934b449b532" providerId="LiveId" clId="{D5D77151-28FA-B54F-AEF4-B0DF7B90A18A}" dt="2022-09-19T13:41:39.825" v="228" actId="1076"/>
        <pc:sldMkLst>
          <pc:docMk/>
          <pc:sldMk cId="0" sldId="425"/>
        </pc:sldMkLst>
        <pc:spChg chg="del">
          <ac:chgData name="Song Seokil" userId="55e21934b449b532" providerId="LiveId" clId="{D5D77151-28FA-B54F-AEF4-B0DF7B90A18A}" dt="2022-09-19T13:40:51.856" v="173" actId="478"/>
          <ac:spMkLst>
            <pc:docMk/>
            <pc:sldMk cId="0" sldId="425"/>
            <ac:spMk id="10" creationId="{972D4932-5638-2168-5090-25B32BD2C7C5}"/>
          </ac:spMkLst>
        </pc:spChg>
        <pc:picChg chg="add mod">
          <ac:chgData name="Song Seokil" userId="55e21934b449b532" providerId="LiveId" clId="{D5D77151-28FA-B54F-AEF4-B0DF7B90A18A}" dt="2022-09-19T13:41:39.825" v="228" actId="1076"/>
          <ac:picMkLst>
            <pc:docMk/>
            <pc:sldMk cId="0" sldId="425"/>
            <ac:picMk id="2" creationId="{D8B9F2B9-8A51-EADD-D9B1-D8FE3B04F710}"/>
          </ac:picMkLst>
        </pc:picChg>
      </pc:sldChg>
      <pc:sldChg chg="addSp delSp modSp mod">
        <pc:chgData name="Song Seokil" userId="55e21934b449b532" providerId="LiveId" clId="{D5D77151-28FA-B54F-AEF4-B0DF7B90A18A}" dt="2022-09-19T13:45:38.184" v="349" actId="15"/>
        <pc:sldMkLst>
          <pc:docMk/>
          <pc:sldMk cId="0" sldId="426"/>
        </pc:sldMkLst>
        <pc:spChg chg="mod">
          <ac:chgData name="Song Seokil" userId="55e21934b449b532" providerId="LiveId" clId="{D5D77151-28FA-B54F-AEF4-B0DF7B90A18A}" dt="2022-09-19T13:45:38.184" v="349" actId="15"/>
          <ac:spMkLst>
            <pc:docMk/>
            <pc:sldMk cId="0" sldId="426"/>
            <ac:spMk id="9" creationId="{0B7E1E92-D66A-FD1D-C48A-CEEAC050DBD3}"/>
          </ac:spMkLst>
        </pc:spChg>
        <pc:spChg chg="del">
          <ac:chgData name="Song Seokil" userId="55e21934b449b532" providerId="LiveId" clId="{D5D77151-28FA-B54F-AEF4-B0DF7B90A18A}" dt="2022-09-19T13:43:11.082" v="303" actId="478"/>
          <ac:spMkLst>
            <pc:docMk/>
            <pc:sldMk cId="0" sldId="426"/>
            <ac:spMk id="29" creationId="{3D90329D-237E-AF95-1345-77235BDBA9CF}"/>
          </ac:spMkLst>
        </pc:spChg>
        <pc:picChg chg="add del mod">
          <ac:chgData name="Song Seokil" userId="55e21934b449b532" providerId="LiveId" clId="{D5D77151-28FA-B54F-AEF4-B0DF7B90A18A}" dt="2022-09-19T13:45:08.433" v="310" actId="21"/>
          <ac:picMkLst>
            <pc:docMk/>
            <pc:sldMk cId="0" sldId="426"/>
            <ac:picMk id="2" creationId="{B6D09799-F76E-7EDA-E8B0-FCF2B08F288F}"/>
          </ac:picMkLst>
        </pc:picChg>
      </pc:sldChg>
      <pc:sldChg chg="addSp delSp modSp mod">
        <pc:chgData name="Song Seokil" userId="55e21934b449b532" providerId="LiveId" clId="{D5D77151-28FA-B54F-AEF4-B0DF7B90A18A}" dt="2022-09-19T13:46:54.377" v="385" actId="1076"/>
        <pc:sldMkLst>
          <pc:docMk/>
          <pc:sldMk cId="0" sldId="427"/>
        </pc:sldMkLst>
        <pc:spChg chg="mod">
          <ac:chgData name="Song Seokil" userId="55e21934b449b532" providerId="LiveId" clId="{D5D77151-28FA-B54F-AEF4-B0DF7B90A18A}" dt="2022-09-19T13:46:49.779" v="383" actId="20577"/>
          <ac:spMkLst>
            <pc:docMk/>
            <pc:sldMk cId="0" sldId="427"/>
            <ac:spMk id="9" creationId="{E3314884-2E80-9272-BCE2-DCC4E528FA01}"/>
          </ac:spMkLst>
        </pc:spChg>
        <pc:spChg chg="del">
          <ac:chgData name="Song Seokil" userId="55e21934b449b532" providerId="LiveId" clId="{D5D77151-28FA-B54F-AEF4-B0DF7B90A18A}" dt="2022-09-19T13:45:46.528" v="350" actId="478"/>
          <ac:spMkLst>
            <pc:docMk/>
            <pc:sldMk cId="0" sldId="427"/>
            <ac:spMk id="29" creationId="{53A9FA09-D143-A7A8-7CD7-EAF8A33FA260}"/>
          </ac:spMkLst>
        </pc:spChg>
        <pc:picChg chg="add mod">
          <ac:chgData name="Song Seokil" userId="55e21934b449b532" providerId="LiveId" clId="{D5D77151-28FA-B54F-AEF4-B0DF7B90A18A}" dt="2022-09-19T13:46:54.377" v="385" actId="1076"/>
          <ac:picMkLst>
            <pc:docMk/>
            <pc:sldMk cId="0" sldId="427"/>
            <ac:picMk id="2" creationId="{2A17AC2F-DE96-C7D2-66F2-8527F2C59E93}"/>
          </ac:picMkLst>
        </pc:picChg>
      </pc:sldChg>
      <pc:sldChg chg="addSp delSp modSp mod">
        <pc:chgData name="Song Seokil" userId="55e21934b449b532" providerId="LiveId" clId="{D5D77151-28FA-B54F-AEF4-B0DF7B90A18A}" dt="2022-09-19T13:36:33.132" v="168" actId="20577"/>
        <pc:sldMkLst>
          <pc:docMk/>
          <pc:sldMk cId="0" sldId="428"/>
        </pc:sldMkLst>
        <pc:spChg chg="mod">
          <ac:chgData name="Song Seokil" userId="55e21934b449b532" providerId="LiveId" clId="{D5D77151-28FA-B54F-AEF4-B0DF7B90A18A}" dt="2022-09-19T13:28:16.553" v="128" actId="20577"/>
          <ac:spMkLst>
            <pc:docMk/>
            <pc:sldMk cId="0" sldId="428"/>
            <ac:spMk id="9" creationId="{0B7587FE-9194-1A26-9050-3011B98CF4C2}"/>
          </ac:spMkLst>
        </pc:spChg>
        <pc:spChg chg="del">
          <ac:chgData name="Song Seokil" userId="55e21934b449b532" providerId="LiveId" clId="{D5D77151-28FA-B54F-AEF4-B0DF7B90A18A}" dt="2022-09-19T13:34:23.843" v="137" actId="478"/>
          <ac:spMkLst>
            <pc:docMk/>
            <pc:sldMk cId="0" sldId="428"/>
            <ac:spMk id="17413" creationId="{4F47F8C8-9C46-5A9B-63C5-C750B4F2800B}"/>
          </ac:spMkLst>
        </pc:spChg>
        <pc:graphicFrameChg chg="add mod modGraphic">
          <ac:chgData name="Song Seokil" userId="55e21934b449b532" providerId="LiveId" clId="{D5D77151-28FA-B54F-AEF4-B0DF7B90A18A}" dt="2022-09-19T13:36:33.132" v="168" actId="20577"/>
          <ac:graphicFrameMkLst>
            <pc:docMk/>
            <pc:sldMk cId="0" sldId="428"/>
            <ac:graphicFrameMk id="2" creationId="{097536BE-CAB8-CD40-E8E6-1C6C3DAB861D}"/>
          </ac:graphicFrameMkLst>
        </pc:graphicFrameChg>
      </pc:sldChg>
      <pc:sldChg chg="del">
        <pc:chgData name="Song Seokil" userId="55e21934b449b532" providerId="LiveId" clId="{D5D77151-28FA-B54F-AEF4-B0DF7B90A18A}" dt="2022-09-19T13:49:45.900" v="393" actId="2696"/>
        <pc:sldMkLst>
          <pc:docMk/>
          <pc:sldMk cId="0" sldId="441"/>
        </pc:sldMkLst>
      </pc:sldChg>
      <pc:sldChg chg="del">
        <pc:chgData name="Song Seokil" userId="55e21934b449b532" providerId="LiveId" clId="{D5D77151-28FA-B54F-AEF4-B0DF7B90A18A}" dt="2022-09-19T13:49:45.900" v="393" actId="2696"/>
        <pc:sldMkLst>
          <pc:docMk/>
          <pc:sldMk cId="0" sldId="442"/>
        </pc:sldMkLst>
      </pc:sldChg>
      <pc:sldChg chg="del">
        <pc:chgData name="Song Seokil" userId="55e21934b449b532" providerId="LiveId" clId="{D5D77151-28FA-B54F-AEF4-B0DF7B90A18A}" dt="2022-09-19T13:49:45.900" v="393" actId="2696"/>
        <pc:sldMkLst>
          <pc:docMk/>
          <pc:sldMk cId="0" sldId="443"/>
        </pc:sldMkLst>
      </pc:sldChg>
      <pc:sldChg chg="del">
        <pc:chgData name="Song Seokil" userId="55e21934b449b532" providerId="LiveId" clId="{D5D77151-28FA-B54F-AEF4-B0DF7B90A18A}" dt="2022-09-19T13:49:45.900" v="393" actId="2696"/>
        <pc:sldMkLst>
          <pc:docMk/>
          <pc:sldMk cId="0" sldId="444"/>
        </pc:sldMkLst>
      </pc:sldChg>
      <pc:sldChg chg="del">
        <pc:chgData name="Song Seokil" userId="55e21934b449b532" providerId="LiveId" clId="{D5D77151-28FA-B54F-AEF4-B0DF7B90A18A}" dt="2022-09-19T13:49:45.900" v="393" actId="2696"/>
        <pc:sldMkLst>
          <pc:docMk/>
          <pc:sldMk cId="0" sldId="445"/>
        </pc:sldMkLst>
      </pc:sldChg>
      <pc:sldChg chg="del">
        <pc:chgData name="Song Seokil" userId="55e21934b449b532" providerId="LiveId" clId="{D5D77151-28FA-B54F-AEF4-B0DF7B90A18A}" dt="2022-09-19T13:49:45.900" v="393" actId="2696"/>
        <pc:sldMkLst>
          <pc:docMk/>
          <pc:sldMk cId="0" sldId="446"/>
        </pc:sldMkLst>
      </pc:sldChg>
      <pc:sldChg chg="del">
        <pc:chgData name="Song Seokil" userId="55e21934b449b532" providerId="LiveId" clId="{D5D77151-28FA-B54F-AEF4-B0DF7B90A18A}" dt="2022-09-19T13:49:45.900" v="393" actId="2696"/>
        <pc:sldMkLst>
          <pc:docMk/>
          <pc:sldMk cId="0" sldId="447"/>
        </pc:sldMkLst>
      </pc:sldChg>
      <pc:sldChg chg="del">
        <pc:chgData name="Song Seokil" userId="55e21934b449b532" providerId="LiveId" clId="{D5D77151-28FA-B54F-AEF4-B0DF7B90A18A}" dt="2022-09-19T13:49:45.900" v="393" actId="2696"/>
        <pc:sldMkLst>
          <pc:docMk/>
          <pc:sldMk cId="0" sldId="448"/>
        </pc:sldMkLst>
      </pc:sldChg>
      <pc:sldChg chg="del">
        <pc:chgData name="Song Seokil" userId="55e21934b449b532" providerId="LiveId" clId="{D5D77151-28FA-B54F-AEF4-B0DF7B90A18A}" dt="2022-09-19T13:49:45.900" v="393" actId="2696"/>
        <pc:sldMkLst>
          <pc:docMk/>
          <pc:sldMk cId="0" sldId="449"/>
        </pc:sldMkLst>
      </pc:sldChg>
      <pc:sldChg chg="del">
        <pc:chgData name="Song Seokil" userId="55e21934b449b532" providerId="LiveId" clId="{D5D77151-28FA-B54F-AEF4-B0DF7B90A18A}" dt="2022-09-19T13:49:45.900" v="393" actId="2696"/>
        <pc:sldMkLst>
          <pc:docMk/>
          <pc:sldMk cId="0" sldId="450"/>
        </pc:sldMkLst>
      </pc:sldChg>
      <pc:sldChg chg="del">
        <pc:chgData name="Song Seokil" userId="55e21934b449b532" providerId="LiveId" clId="{D5D77151-28FA-B54F-AEF4-B0DF7B90A18A}" dt="2022-09-19T13:49:45.900" v="393" actId="2696"/>
        <pc:sldMkLst>
          <pc:docMk/>
          <pc:sldMk cId="0" sldId="451"/>
        </pc:sldMkLst>
      </pc:sldChg>
      <pc:sldChg chg="del">
        <pc:chgData name="Song Seokil" userId="55e21934b449b532" providerId="LiveId" clId="{D5D77151-28FA-B54F-AEF4-B0DF7B90A18A}" dt="2022-09-19T13:49:45.900" v="393" actId="2696"/>
        <pc:sldMkLst>
          <pc:docMk/>
          <pc:sldMk cId="0" sldId="452"/>
        </pc:sldMkLst>
      </pc:sldChg>
      <pc:sldChg chg="del">
        <pc:chgData name="Song Seokil" userId="55e21934b449b532" providerId="LiveId" clId="{D5D77151-28FA-B54F-AEF4-B0DF7B90A18A}" dt="2022-09-19T13:49:45.900" v="393" actId="2696"/>
        <pc:sldMkLst>
          <pc:docMk/>
          <pc:sldMk cId="0" sldId="454"/>
        </pc:sldMkLst>
      </pc:sldChg>
      <pc:sldChg chg="del">
        <pc:chgData name="Song Seokil" userId="55e21934b449b532" providerId="LiveId" clId="{D5D77151-28FA-B54F-AEF4-B0DF7B90A18A}" dt="2022-09-19T13:49:45.900" v="393" actId="2696"/>
        <pc:sldMkLst>
          <pc:docMk/>
          <pc:sldMk cId="0" sldId="455"/>
        </pc:sldMkLst>
      </pc:sldChg>
      <pc:sldChg chg="del">
        <pc:chgData name="Song Seokil" userId="55e21934b449b532" providerId="LiveId" clId="{D5D77151-28FA-B54F-AEF4-B0DF7B90A18A}" dt="2022-09-19T13:49:45.900" v="393" actId="2696"/>
        <pc:sldMkLst>
          <pc:docMk/>
          <pc:sldMk cId="0" sldId="456"/>
        </pc:sldMkLst>
      </pc:sldChg>
      <pc:sldChg chg="del">
        <pc:chgData name="Song Seokil" userId="55e21934b449b532" providerId="LiveId" clId="{D5D77151-28FA-B54F-AEF4-B0DF7B90A18A}" dt="2022-09-19T13:49:45.900" v="393" actId="2696"/>
        <pc:sldMkLst>
          <pc:docMk/>
          <pc:sldMk cId="0" sldId="457"/>
        </pc:sldMkLst>
      </pc:sldChg>
      <pc:sldChg chg="del">
        <pc:chgData name="Song Seokil" userId="55e21934b449b532" providerId="LiveId" clId="{D5D77151-28FA-B54F-AEF4-B0DF7B90A18A}" dt="2022-09-19T13:49:45.900" v="393" actId="2696"/>
        <pc:sldMkLst>
          <pc:docMk/>
          <pc:sldMk cId="0" sldId="458"/>
        </pc:sldMkLst>
      </pc:sldChg>
      <pc:sldChg chg="del">
        <pc:chgData name="Song Seokil" userId="55e21934b449b532" providerId="LiveId" clId="{D5D77151-28FA-B54F-AEF4-B0DF7B90A18A}" dt="2022-09-19T13:49:45.900" v="393" actId="2696"/>
        <pc:sldMkLst>
          <pc:docMk/>
          <pc:sldMk cId="0" sldId="459"/>
        </pc:sldMkLst>
      </pc:sldChg>
      <pc:sldChg chg="addSp delSp modSp mod">
        <pc:chgData name="Song Seokil" userId="55e21934b449b532" providerId="LiveId" clId="{D5D77151-28FA-B54F-AEF4-B0DF7B90A18A}" dt="2022-09-19T13:48:42.368" v="392" actId="1076"/>
        <pc:sldMkLst>
          <pc:docMk/>
          <pc:sldMk cId="3218111284" sldId="461"/>
        </pc:sldMkLst>
        <pc:spChg chg="del">
          <ac:chgData name="Song Seokil" userId="55e21934b449b532" providerId="LiveId" clId="{D5D77151-28FA-B54F-AEF4-B0DF7B90A18A}" dt="2022-09-19T13:47:18.754" v="387" actId="478"/>
          <ac:spMkLst>
            <pc:docMk/>
            <pc:sldMk cId="3218111284" sldId="461"/>
            <ac:spMk id="6" creationId="{98488CCC-EF9A-5095-6B9D-035A8ACD50ED}"/>
          </ac:spMkLst>
        </pc:spChg>
        <pc:picChg chg="add mod modCrop">
          <ac:chgData name="Song Seokil" userId="55e21934b449b532" providerId="LiveId" clId="{D5D77151-28FA-B54F-AEF4-B0DF7B90A18A}" dt="2022-09-19T13:48:42.368" v="392" actId="1076"/>
          <ac:picMkLst>
            <pc:docMk/>
            <pc:sldMk cId="3218111284" sldId="461"/>
            <ac:picMk id="2" creationId="{CF109E07-D763-2989-C43A-D1B4B8A16BE2}"/>
          </ac:picMkLst>
        </pc:picChg>
      </pc:sldChg>
      <pc:sldChg chg="del">
        <pc:chgData name="Song Seokil" userId="55e21934b449b532" providerId="LiveId" clId="{D5D77151-28FA-B54F-AEF4-B0DF7B90A18A}" dt="2022-09-19T13:49:45.900" v="393" actId="2696"/>
        <pc:sldMkLst>
          <pc:docMk/>
          <pc:sldMk cId="3345503826" sldId="468"/>
        </pc:sldMkLst>
      </pc:sldChg>
      <pc:sldChg chg="addSp delSp modSp new mod modClrScheme chgLayout">
        <pc:chgData name="Song Seokil" userId="55e21934b449b532" providerId="LiveId" clId="{D5D77151-28FA-B54F-AEF4-B0DF7B90A18A}" dt="2022-09-19T13:45:22.358" v="315" actId="1076"/>
        <pc:sldMkLst>
          <pc:docMk/>
          <pc:sldMk cId="3743900726" sldId="469"/>
        </pc:sldMkLst>
        <pc:spChg chg="del">
          <ac:chgData name="Song Seokil" userId="55e21934b449b532" providerId="LiveId" clId="{D5D77151-28FA-B54F-AEF4-B0DF7B90A18A}" dt="2022-09-19T13:45:05.960" v="309" actId="700"/>
          <ac:spMkLst>
            <pc:docMk/>
            <pc:sldMk cId="3743900726" sldId="469"/>
            <ac:spMk id="2" creationId="{14E12573-00D7-D9A9-816B-0F5F0F48EE6D}"/>
          </ac:spMkLst>
        </pc:spChg>
        <pc:spChg chg="del">
          <ac:chgData name="Song Seokil" userId="55e21934b449b532" providerId="LiveId" clId="{D5D77151-28FA-B54F-AEF4-B0DF7B90A18A}" dt="2022-09-19T13:45:05.960" v="309" actId="700"/>
          <ac:spMkLst>
            <pc:docMk/>
            <pc:sldMk cId="3743900726" sldId="469"/>
            <ac:spMk id="3" creationId="{BFD3A652-5272-8871-38DD-148F6A7A759F}"/>
          </ac:spMkLst>
        </pc:spChg>
        <pc:spChg chg="mod ord">
          <ac:chgData name="Song Seokil" userId="55e21934b449b532" providerId="LiveId" clId="{D5D77151-28FA-B54F-AEF4-B0DF7B90A18A}" dt="2022-09-19T13:45:05.960" v="309" actId="700"/>
          <ac:spMkLst>
            <pc:docMk/>
            <pc:sldMk cId="3743900726" sldId="469"/>
            <ac:spMk id="4" creationId="{77BF59A7-20E2-CBC1-4B2F-01BAE0622CD4}"/>
          </ac:spMkLst>
        </pc:spChg>
        <pc:picChg chg="add mod">
          <ac:chgData name="Song Seokil" userId="55e21934b449b532" providerId="LiveId" clId="{D5D77151-28FA-B54F-AEF4-B0DF7B90A18A}" dt="2022-09-19T13:45:22.358" v="315" actId="1076"/>
          <ac:picMkLst>
            <pc:docMk/>
            <pc:sldMk cId="3743900726" sldId="469"/>
            <ac:picMk id="5" creationId="{DB158D17-6BCB-5355-2C93-E54CB62C9E0E}"/>
          </ac:picMkLst>
        </pc:picChg>
      </pc:sldChg>
      <pc:sldChg chg="addSp modSp new">
        <pc:chgData name="Song Seokil" userId="55e21934b449b532" providerId="LiveId" clId="{D5D77151-28FA-B54F-AEF4-B0DF7B90A18A}" dt="2022-09-19T13:48:26.894" v="390"/>
        <pc:sldMkLst>
          <pc:docMk/>
          <pc:sldMk cId="2797434562" sldId="470"/>
        </pc:sldMkLst>
        <pc:picChg chg="add mod">
          <ac:chgData name="Song Seokil" userId="55e21934b449b532" providerId="LiveId" clId="{D5D77151-28FA-B54F-AEF4-B0DF7B90A18A}" dt="2022-09-19T13:48:26.894" v="390"/>
          <ac:picMkLst>
            <pc:docMk/>
            <pc:sldMk cId="2797434562" sldId="470"/>
            <ac:picMk id="3" creationId="{7021C929-6EC5-C887-AE3C-1985AC20ABB1}"/>
          </ac:picMkLst>
        </pc:picChg>
      </pc:sldChg>
      <pc:sldChg chg="addSp delSp modSp new del mod modClrScheme chgLayout">
        <pc:chgData name="Song Seokil" userId="55e21934b449b532" providerId="LiveId" clId="{D5D77151-28FA-B54F-AEF4-B0DF7B90A18A}" dt="2022-09-19T13:47:12.137" v="386" actId="2696"/>
        <pc:sldMkLst>
          <pc:docMk/>
          <pc:sldMk cId="3553612741" sldId="470"/>
        </pc:sldMkLst>
        <pc:spChg chg="del">
          <ac:chgData name="Song Seokil" userId="55e21934b449b532" providerId="LiveId" clId="{D5D77151-28FA-B54F-AEF4-B0DF7B90A18A}" dt="2022-09-19T13:45:57.804" v="378" actId="700"/>
          <ac:spMkLst>
            <pc:docMk/>
            <pc:sldMk cId="3553612741" sldId="470"/>
            <ac:spMk id="2" creationId="{53110B0E-C36C-A774-5DA3-A54A13175A00}"/>
          </ac:spMkLst>
        </pc:spChg>
        <pc:spChg chg="del">
          <ac:chgData name="Song Seokil" userId="55e21934b449b532" providerId="LiveId" clId="{D5D77151-28FA-B54F-AEF4-B0DF7B90A18A}" dt="2022-09-19T13:45:57.804" v="378" actId="700"/>
          <ac:spMkLst>
            <pc:docMk/>
            <pc:sldMk cId="3553612741" sldId="470"/>
            <ac:spMk id="3" creationId="{DBD98105-8D06-D873-857F-717958C70575}"/>
          </ac:spMkLst>
        </pc:spChg>
        <pc:spChg chg="mod ord">
          <ac:chgData name="Song Seokil" userId="55e21934b449b532" providerId="LiveId" clId="{D5D77151-28FA-B54F-AEF4-B0DF7B90A18A}" dt="2022-09-19T13:45:57.804" v="378" actId="700"/>
          <ac:spMkLst>
            <pc:docMk/>
            <pc:sldMk cId="3553612741" sldId="470"/>
            <ac:spMk id="4" creationId="{9B0D9236-744F-2150-51EB-547245AFEC0E}"/>
          </ac:spMkLst>
        </pc:spChg>
        <pc:picChg chg="add del mod">
          <ac:chgData name="Song Seokil" userId="55e21934b449b532" providerId="LiveId" clId="{D5D77151-28FA-B54F-AEF4-B0DF7B90A18A}" dt="2022-09-19T13:46:46.219" v="380" actId="21"/>
          <ac:picMkLst>
            <pc:docMk/>
            <pc:sldMk cId="3553612741" sldId="470"/>
            <ac:picMk id="5" creationId="{E0A97492-0E93-3454-1C75-3C3157E28FB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6F9A2-9DD7-4BFD-8560-ED9D186197C6}" type="datetimeFigureOut">
              <a:rPr lang="ko-KR" altLang="en-US" smtClean="0"/>
              <a:t>2022. 9. 19.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6ADE6B-C4EB-4A17-9E6B-E5884E54B5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546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6ADE6B-C4EB-4A17-9E6B-E5884E54B56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528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슬라이드 이미지 개체 틀 1">
            <a:extLst>
              <a:ext uri="{FF2B5EF4-FFF2-40B4-BE49-F238E27FC236}">
                <a16:creationId xmlns:a16="http://schemas.microsoft.com/office/drawing/2014/main" id="{7D57C22A-B459-B013-7FCA-3A187F191C9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슬라이드 노트 개체 틀 2">
            <a:extLst>
              <a:ext uri="{FF2B5EF4-FFF2-40B4-BE49-F238E27FC236}">
                <a16:creationId xmlns:a16="http://schemas.microsoft.com/office/drawing/2014/main" id="{960CBD08-656D-E4B1-1388-D6F09625F06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436" name="슬라이드 번호 개체 틀 3">
            <a:extLst>
              <a:ext uri="{FF2B5EF4-FFF2-40B4-BE49-F238E27FC236}">
                <a16:creationId xmlns:a16="http://schemas.microsoft.com/office/drawing/2014/main" id="{C9E6EE4A-81E0-20CE-770C-E354F4F4B7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C054324-C20D-49B2-8478-B7C49E65EF78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02FEA81A-4336-0CF4-018D-1EAD92A5E6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>
            <a:extLst>
              <a:ext uri="{FF2B5EF4-FFF2-40B4-BE49-F238E27FC236}">
                <a16:creationId xmlns:a16="http://schemas.microsoft.com/office/drawing/2014/main" id="{C79B3D0A-177E-DEBE-7D65-6047727BE28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525E9293-4DE0-23E7-B505-900F1C4C98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558E80CF-DA00-4EC8-9F7C-5C06F3C01B7D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>
            <a:extLst>
              <a:ext uri="{FF2B5EF4-FFF2-40B4-BE49-F238E27FC236}">
                <a16:creationId xmlns:a16="http://schemas.microsoft.com/office/drawing/2014/main" id="{6B9342C6-AB96-42FF-82A2-B17AEE0A6BD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슬라이드 노트 개체 틀 2">
            <a:extLst>
              <a:ext uri="{FF2B5EF4-FFF2-40B4-BE49-F238E27FC236}">
                <a16:creationId xmlns:a16="http://schemas.microsoft.com/office/drawing/2014/main" id="{6F994D7E-CEA4-8A90-A5B5-4F625DF4432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532" name="슬라이드 번호 개체 틀 3">
            <a:extLst>
              <a:ext uri="{FF2B5EF4-FFF2-40B4-BE49-F238E27FC236}">
                <a16:creationId xmlns:a16="http://schemas.microsoft.com/office/drawing/2014/main" id="{647CBBCF-0037-BDC0-AAF8-A1DA2C422E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B74A067-2EF3-455C-9BF8-BC0331837121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>
            <a:extLst>
              <a:ext uri="{FF2B5EF4-FFF2-40B4-BE49-F238E27FC236}">
                <a16:creationId xmlns:a16="http://schemas.microsoft.com/office/drawing/2014/main" id="{3110E18C-D721-2B4D-EA8C-75ED96D1461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>
            <a:extLst>
              <a:ext uri="{FF2B5EF4-FFF2-40B4-BE49-F238E27FC236}">
                <a16:creationId xmlns:a16="http://schemas.microsoft.com/office/drawing/2014/main" id="{577AC6DE-5F59-AD79-A37E-ACA71A811FD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580" name="슬라이드 번호 개체 틀 3">
            <a:extLst>
              <a:ext uri="{FF2B5EF4-FFF2-40B4-BE49-F238E27FC236}">
                <a16:creationId xmlns:a16="http://schemas.microsoft.com/office/drawing/2014/main" id="{1B65A5DF-3C2A-7FD3-A769-8C7B0BC026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1A941482-7110-43DE-BFDC-CD206F687C01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>
            <a:extLst>
              <a:ext uri="{FF2B5EF4-FFF2-40B4-BE49-F238E27FC236}">
                <a16:creationId xmlns:a16="http://schemas.microsoft.com/office/drawing/2014/main" id="{4CDC9873-A073-1F28-DD37-357603E4DAC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>
            <a:extLst>
              <a:ext uri="{FF2B5EF4-FFF2-40B4-BE49-F238E27FC236}">
                <a16:creationId xmlns:a16="http://schemas.microsoft.com/office/drawing/2014/main" id="{D7CA2049-44AC-57ED-4CEB-7208036598B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>
            <a:extLst>
              <a:ext uri="{FF2B5EF4-FFF2-40B4-BE49-F238E27FC236}">
                <a16:creationId xmlns:a16="http://schemas.microsoft.com/office/drawing/2014/main" id="{9D18FA9B-174C-4EB4-9689-7A5431A36A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DBA2547-7D59-4041-8832-B0A06897A6C2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1">
            <a:extLst>
              <a:ext uri="{FF2B5EF4-FFF2-40B4-BE49-F238E27FC236}">
                <a16:creationId xmlns:a16="http://schemas.microsoft.com/office/drawing/2014/main" id="{164EAF97-BEDC-2D45-7506-5AB41A94840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슬라이드 노트 개체 틀 2">
            <a:extLst>
              <a:ext uri="{FF2B5EF4-FFF2-40B4-BE49-F238E27FC236}">
                <a16:creationId xmlns:a16="http://schemas.microsoft.com/office/drawing/2014/main" id="{34FA1684-CC41-2E13-4EB0-A1E4E382EEF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24" name="슬라이드 번호 개체 틀 3">
            <a:extLst>
              <a:ext uri="{FF2B5EF4-FFF2-40B4-BE49-F238E27FC236}">
                <a16:creationId xmlns:a16="http://schemas.microsoft.com/office/drawing/2014/main" id="{329B01B2-85FA-150C-3B41-1E378A3E28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11668DD4-8709-4E15-A0AC-843756D2A29A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>
            <a:extLst>
              <a:ext uri="{FF2B5EF4-FFF2-40B4-BE49-F238E27FC236}">
                <a16:creationId xmlns:a16="http://schemas.microsoft.com/office/drawing/2014/main" id="{0BE6E25E-6AAD-5C08-06ED-B49778AE895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슬라이드 노트 개체 틀 2">
            <a:extLst>
              <a:ext uri="{FF2B5EF4-FFF2-40B4-BE49-F238E27FC236}">
                <a16:creationId xmlns:a16="http://schemas.microsoft.com/office/drawing/2014/main" id="{DA6EFE4C-73F6-16BA-40B5-D34F57860F6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964" name="슬라이드 번호 개체 틀 3">
            <a:extLst>
              <a:ext uri="{FF2B5EF4-FFF2-40B4-BE49-F238E27FC236}">
                <a16:creationId xmlns:a16="http://schemas.microsoft.com/office/drawing/2014/main" id="{0BF17259-C75F-9EA5-05EB-77BB95687B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48A4314-140D-44A1-89B4-9B92945E1671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6238" y="2379058"/>
            <a:ext cx="8279412" cy="2607067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6238" y="5324559"/>
            <a:ext cx="6960410" cy="14761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pic>
        <p:nvPicPr>
          <p:cNvPr id="10" name="object 5">
            <a:extLst>
              <a:ext uri="{FF2B5EF4-FFF2-40B4-BE49-F238E27FC236}">
                <a16:creationId xmlns:a16="http://schemas.microsoft.com/office/drawing/2014/main" id="{7639D80D-1993-4B81-8F13-2CE53E59596A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5086286"/>
            <a:ext cx="9144000" cy="138112"/>
          </a:xfrm>
          <a:prstGeom prst="rect">
            <a:avLst/>
          </a:prstGeom>
        </p:spPr>
      </p:pic>
      <p:sp>
        <p:nvSpPr>
          <p:cNvPr id="11" name="object 6">
            <a:extLst>
              <a:ext uri="{FF2B5EF4-FFF2-40B4-BE49-F238E27FC236}">
                <a16:creationId xmlns:a16="http://schemas.microsoft.com/office/drawing/2014/main" id="{2EA59E2A-1562-42FB-AAF1-91478A0B027C}"/>
              </a:ext>
            </a:extLst>
          </p:cNvPr>
          <p:cNvSpPr/>
          <p:nvPr userDrawn="1"/>
        </p:nvSpPr>
        <p:spPr>
          <a:xfrm>
            <a:off x="0" y="5124450"/>
            <a:ext cx="9144000" cy="47625"/>
          </a:xfrm>
          <a:custGeom>
            <a:avLst/>
            <a:gdLst/>
            <a:ahLst/>
            <a:cxnLst/>
            <a:rect l="l" t="t" r="r" b="b"/>
            <a:pathLst>
              <a:path w="9144000" h="47625">
                <a:moveTo>
                  <a:pt x="9144000" y="0"/>
                </a:moveTo>
                <a:lnTo>
                  <a:pt x="0" y="0"/>
                </a:lnTo>
                <a:lnTo>
                  <a:pt x="0" y="47625"/>
                </a:lnTo>
                <a:lnTo>
                  <a:pt x="9144000" y="47625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3256B2C-7DCA-4A2A-8266-F32966F1D48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434" y="5228308"/>
            <a:ext cx="1584082" cy="159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12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bg object 16">
            <a:extLst>
              <a:ext uri="{FF2B5EF4-FFF2-40B4-BE49-F238E27FC236}">
                <a16:creationId xmlns:a16="http://schemas.microsoft.com/office/drawing/2014/main" id="{EB25BCDF-037C-54DD-E19F-C9D52C7BE215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999426"/>
            <a:ext cx="9144000" cy="110489"/>
          </a:xfrm>
          <a:prstGeom prst="rect">
            <a:avLst/>
          </a:prstGeom>
        </p:spPr>
      </p:pic>
      <p:sp>
        <p:nvSpPr>
          <p:cNvPr id="8" name="bg object 17">
            <a:extLst>
              <a:ext uri="{FF2B5EF4-FFF2-40B4-BE49-F238E27FC236}">
                <a16:creationId xmlns:a16="http://schemas.microsoft.com/office/drawing/2014/main" id="{A54E47E7-2E06-1C87-0E49-90654156720A}"/>
              </a:ext>
            </a:extLst>
          </p:cNvPr>
          <p:cNvSpPr/>
          <p:nvPr userDrawn="1"/>
        </p:nvSpPr>
        <p:spPr>
          <a:xfrm>
            <a:off x="0" y="1019175"/>
            <a:ext cx="9144000" cy="47625"/>
          </a:xfrm>
          <a:custGeom>
            <a:avLst/>
            <a:gdLst/>
            <a:ahLst/>
            <a:cxnLst/>
            <a:rect l="l" t="t" r="r" b="b"/>
            <a:pathLst>
              <a:path w="9144000" h="47625">
                <a:moveTo>
                  <a:pt x="9144000" y="0"/>
                </a:moveTo>
                <a:lnTo>
                  <a:pt x="0" y="0"/>
                </a:lnTo>
                <a:lnTo>
                  <a:pt x="0" y="47625"/>
                </a:lnTo>
                <a:lnTo>
                  <a:pt x="9144000" y="47625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6290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4370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5">
            <a:extLst>
              <a:ext uri="{FF2B5EF4-FFF2-40B4-BE49-F238E27FC236}">
                <a16:creationId xmlns:a16="http://schemas.microsoft.com/office/drawing/2014/main" id="{D15473F7-5D39-BD99-F800-597CCBBDCACA}"/>
              </a:ext>
            </a:extLst>
          </p:cNvPr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16310"/>
            </a:avLst>
          </a:prstGeom>
          <a:noFill/>
          <a:ln w="38100">
            <a:solidFill>
              <a:srgbClr val="E4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76B600D0-8340-C4F9-1BB8-8CE47B8AB931}"/>
              </a:ext>
            </a:extLst>
          </p:cNvPr>
          <p:cNvSpPr txBox="1"/>
          <p:nvPr userDrawn="1"/>
        </p:nvSpPr>
        <p:spPr>
          <a:xfrm>
            <a:off x="89540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895400" y="1844824"/>
            <a:ext cx="7408019" cy="4104456"/>
          </a:xfrm>
        </p:spPr>
        <p:txBody>
          <a:bodyPr/>
          <a:lstStyle>
            <a:lvl1pPr marL="0" indent="0">
              <a:lnSpc>
                <a:spcPct val="150000"/>
              </a:lnSpc>
              <a:buFont typeface="+mj-lt"/>
              <a:buNone/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05486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5">
            <a:extLst>
              <a:ext uri="{FF2B5EF4-FFF2-40B4-BE49-F238E27FC236}">
                <a16:creationId xmlns:a16="http://schemas.microsoft.com/office/drawing/2014/main" id="{55E32EFE-49A3-9A2A-8F0A-9F61AB8BFF7A}"/>
              </a:ext>
            </a:extLst>
          </p:cNvPr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16310"/>
            </a:avLst>
          </a:prstGeom>
          <a:noFill/>
          <a:ln w="38100">
            <a:solidFill>
              <a:srgbClr val="E4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F1E9D42D-942B-4342-EF79-18CD9608EAC4}"/>
              </a:ext>
            </a:extLst>
          </p:cNvPr>
          <p:cNvSpPr txBox="1"/>
          <p:nvPr userDrawn="1"/>
        </p:nvSpPr>
        <p:spPr>
          <a:xfrm>
            <a:off x="89540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895400" y="1844824"/>
            <a:ext cx="7408019" cy="4104456"/>
          </a:xfrm>
        </p:spPr>
        <p:txBody>
          <a:bodyPr/>
          <a:lstStyle>
            <a:lvl1pPr marL="0" indent="0">
              <a:lnSpc>
                <a:spcPct val="150000"/>
              </a:lnSpc>
              <a:buFont typeface="+mj-lt"/>
              <a:buNone/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2144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87D749D-03B2-86ED-1F1D-83C35605299A}"/>
              </a:ext>
            </a:extLst>
          </p:cNvPr>
          <p:cNvCxnSpPr>
            <a:cxnSpLocks/>
          </p:cNvCxnSpPr>
          <p:nvPr userDrawn="1"/>
        </p:nvCxnSpPr>
        <p:spPr>
          <a:xfrm>
            <a:off x="0" y="831850"/>
            <a:ext cx="9144000" cy="0"/>
          </a:xfrm>
          <a:prstGeom prst="line">
            <a:avLst/>
          </a:prstGeom>
          <a:ln w="76200">
            <a:solidFill>
              <a:srgbClr val="E4B90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0825" y="104244"/>
            <a:ext cx="7560840" cy="548680"/>
          </a:xfrm>
        </p:spPr>
        <p:txBody>
          <a:bodyPr/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295970" y="1010777"/>
            <a:ext cx="8641655" cy="5472608"/>
          </a:xfrm>
        </p:spPr>
        <p:txBody>
          <a:bodyPr/>
          <a:lstStyle>
            <a:lvl1pPr marL="266700" indent="-2667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lnSpc>
                <a:spcPct val="100000"/>
              </a:lnSpc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1800"/>
            </a:lvl2pPr>
            <a:lvl3pPr marL="628650" indent="-180975">
              <a:lnSpc>
                <a:spcPct val="100000"/>
              </a:lnSpc>
              <a:spcAft>
                <a:spcPts val="300"/>
              </a:spcAft>
              <a:buClr>
                <a:schemeClr val="tx1"/>
              </a:buClr>
              <a:defRPr sz="1600"/>
            </a:lvl3pPr>
            <a:lvl4pPr marL="809625" indent="-180975">
              <a:lnSpc>
                <a:spcPct val="100000"/>
              </a:lnSpc>
              <a:spcAft>
                <a:spcPts val="300"/>
              </a:spcAft>
              <a:buSzPct val="96000"/>
              <a:defRPr sz="1100"/>
            </a:lvl4pPr>
            <a:lvl5pPr marL="990600" indent="-180975">
              <a:lnSpc>
                <a:spcPct val="100000"/>
              </a:lnSpc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슬라이드 번호 개체 틀 9">
            <a:extLst>
              <a:ext uri="{FF2B5EF4-FFF2-40B4-BE49-F238E27FC236}">
                <a16:creationId xmlns:a16="http://schemas.microsoft.com/office/drawing/2014/main" id="{E04D3D65-1CCD-68EC-30D8-7096BC345A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01013" y="6503988"/>
            <a:ext cx="836612" cy="3540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Page </a:t>
            </a:r>
            <a:fld id="{0AE4658C-B65F-4FED-9FD3-56891675AB2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626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947" y="1199626"/>
            <a:ext cx="8281359" cy="521909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bg object 16">
            <a:extLst>
              <a:ext uri="{FF2B5EF4-FFF2-40B4-BE49-F238E27FC236}">
                <a16:creationId xmlns:a16="http://schemas.microsoft.com/office/drawing/2014/main" id="{896EB4D9-63DD-27A8-B8A9-1B7B0D606F80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903691"/>
            <a:ext cx="9144000" cy="110489"/>
          </a:xfrm>
          <a:prstGeom prst="rect">
            <a:avLst/>
          </a:prstGeom>
        </p:spPr>
      </p:pic>
      <p:sp>
        <p:nvSpPr>
          <p:cNvPr id="8" name="bg object 17">
            <a:extLst>
              <a:ext uri="{FF2B5EF4-FFF2-40B4-BE49-F238E27FC236}">
                <a16:creationId xmlns:a16="http://schemas.microsoft.com/office/drawing/2014/main" id="{CB794B9E-4289-5D99-827C-C13DB1C3E52C}"/>
              </a:ext>
            </a:extLst>
          </p:cNvPr>
          <p:cNvSpPr/>
          <p:nvPr userDrawn="1"/>
        </p:nvSpPr>
        <p:spPr>
          <a:xfrm>
            <a:off x="0" y="923440"/>
            <a:ext cx="9144000" cy="47625"/>
          </a:xfrm>
          <a:custGeom>
            <a:avLst/>
            <a:gdLst/>
            <a:ahLst/>
            <a:cxnLst/>
            <a:rect l="l" t="t" r="r" b="b"/>
            <a:pathLst>
              <a:path w="9144000" h="47625">
                <a:moveTo>
                  <a:pt x="9144000" y="0"/>
                </a:moveTo>
                <a:lnTo>
                  <a:pt x="0" y="0"/>
                </a:lnTo>
                <a:lnTo>
                  <a:pt x="0" y="47625"/>
                </a:lnTo>
                <a:lnTo>
                  <a:pt x="9144000" y="47625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2942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5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9947" y="1199626"/>
            <a:ext cx="4074903" cy="497733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9626"/>
            <a:ext cx="4074902" cy="4977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bg object 16">
            <a:extLst>
              <a:ext uri="{FF2B5EF4-FFF2-40B4-BE49-F238E27FC236}">
                <a16:creationId xmlns:a16="http://schemas.microsoft.com/office/drawing/2014/main" id="{81A130BC-6177-0016-6D1A-D4CE68592C7C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912656"/>
            <a:ext cx="9144000" cy="110489"/>
          </a:xfrm>
          <a:prstGeom prst="rect">
            <a:avLst/>
          </a:prstGeom>
        </p:spPr>
      </p:pic>
      <p:sp>
        <p:nvSpPr>
          <p:cNvPr id="9" name="bg object 17">
            <a:extLst>
              <a:ext uri="{FF2B5EF4-FFF2-40B4-BE49-F238E27FC236}">
                <a16:creationId xmlns:a16="http://schemas.microsoft.com/office/drawing/2014/main" id="{7B3F8452-45AF-57BC-A027-75A124914F75}"/>
              </a:ext>
            </a:extLst>
          </p:cNvPr>
          <p:cNvSpPr/>
          <p:nvPr userDrawn="1"/>
        </p:nvSpPr>
        <p:spPr>
          <a:xfrm>
            <a:off x="0" y="932405"/>
            <a:ext cx="9144000" cy="47625"/>
          </a:xfrm>
          <a:custGeom>
            <a:avLst/>
            <a:gdLst/>
            <a:ahLst/>
            <a:cxnLst/>
            <a:rect l="l" t="t" r="r" b="b"/>
            <a:pathLst>
              <a:path w="9144000" h="47625">
                <a:moveTo>
                  <a:pt x="9144000" y="0"/>
                </a:moveTo>
                <a:lnTo>
                  <a:pt x="0" y="0"/>
                </a:lnTo>
                <a:lnTo>
                  <a:pt x="0" y="47625"/>
                </a:lnTo>
                <a:lnTo>
                  <a:pt x="9144000" y="47625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4626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291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bg object 16">
            <a:extLst>
              <a:ext uri="{FF2B5EF4-FFF2-40B4-BE49-F238E27FC236}">
                <a16:creationId xmlns:a16="http://schemas.microsoft.com/office/drawing/2014/main" id="{E4B605D8-2DB4-F199-6D45-5C1765712D37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912656"/>
            <a:ext cx="9144000" cy="110489"/>
          </a:xfrm>
          <a:prstGeom prst="rect">
            <a:avLst/>
          </a:prstGeom>
        </p:spPr>
      </p:pic>
      <p:sp>
        <p:nvSpPr>
          <p:cNvPr id="7" name="bg object 17">
            <a:extLst>
              <a:ext uri="{FF2B5EF4-FFF2-40B4-BE49-F238E27FC236}">
                <a16:creationId xmlns:a16="http://schemas.microsoft.com/office/drawing/2014/main" id="{7B8B7032-858E-1E7C-6BD1-B8B58B8CF61C}"/>
              </a:ext>
            </a:extLst>
          </p:cNvPr>
          <p:cNvSpPr/>
          <p:nvPr userDrawn="1"/>
        </p:nvSpPr>
        <p:spPr>
          <a:xfrm>
            <a:off x="0" y="932405"/>
            <a:ext cx="9144000" cy="47625"/>
          </a:xfrm>
          <a:custGeom>
            <a:avLst/>
            <a:gdLst/>
            <a:ahLst/>
            <a:cxnLst/>
            <a:rect l="l" t="t" r="r" b="b"/>
            <a:pathLst>
              <a:path w="9144000" h="47625">
                <a:moveTo>
                  <a:pt x="9144000" y="0"/>
                </a:moveTo>
                <a:lnTo>
                  <a:pt x="0" y="0"/>
                </a:lnTo>
                <a:lnTo>
                  <a:pt x="0" y="47625"/>
                </a:lnTo>
                <a:lnTo>
                  <a:pt x="9144000" y="47625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0378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231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336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27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9947" y="136524"/>
            <a:ext cx="8281359" cy="7359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9947" y="1155699"/>
            <a:ext cx="8281359" cy="526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altLang="ko-K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39947" y="6509462"/>
            <a:ext cx="2057400" cy="2120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tint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37576" y="6509462"/>
            <a:ext cx="3086100" cy="2120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tint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</a:lstStyle>
          <a:p>
            <a:r>
              <a:rPr lang="ko-KR" altLang="en-US"/>
              <a:t>분산처리기초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63906" y="6509462"/>
            <a:ext cx="2057400" cy="2120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tint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</a:lstStyle>
          <a:p>
            <a:fld id="{2F00E46C-ED49-42AD-BB6D-7499E1F08A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837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  <p:sldLayoutId id="2147483675" r:id="rId1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>
              <a:lumMod val="75000"/>
              <a:lumOff val="25000"/>
            </a:schemeClr>
          </a:solidFill>
          <a:latin typeface="한컴산뜻돋움" panose="02000000000000000000" pitchFamily="2" charset="-127"/>
          <a:ea typeface="한컴산뜻돋움" panose="02000000000000000000" pitchFamily="2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4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75000"/>
              <a:lumOff val="25000"/>
            </a:schemeClr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1pPr>
      <a:lvl2pPr marL="449263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Wingdings" panose="05000000000000000000" pitchFamily="2" charset="2"/>
        <a:buChar char="§"/>
        <a:defRPr sz="2000" kern="1200">
          <a:solidFill>
            <a:schemeClr val="tx1">
              <a:lumMod val="75000"/>
              <a:lumOff val="25000"/>
            </a:schemeClr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2pPr>
      <a:lvl3pPr marL="715963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>
            <a:lumMod val="75000"/>
          </a:schemeClr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3pPr>
      <a:lvl4pPr marL="982663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>
              <a:lumMod val="75000"/>
              <a:lumOff val="25000"/>
            </a:schemeClr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4pPr>
      <a:lvl5pPr marL="1258888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>
              <a:lumMod val="75000"/>
              <a:lumOff val="25000"/>
            </a:schemeClr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045604-65DC-4B9E-B66B-29FE928863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  <a:ea typeface="+mn-ea"/>
              </a:rPr>
              <a:t>Data Science</a:t>
            </a:r>
            <a:br>
              <a:rPr lang="en-US" altLang="ko-KR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  <a:ea typeface="+mn-ea"/>
              </a:rPr>
            </a:br>
            <a:r>
              <a:rPr lang="en-US" altLang="ko-KR" sz="3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  <a:ea typeface="+mn-ea"/>
              </a:rPr>
              <a:t>04.</a:t>
            </a:r>
            <a:r>
              <a:rPr lang="ko-KR" altLang="en-US" sz="3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  <a:ea typeface="+mn-ea"/>
              </a:rPr>
              <a:t> </a:t>
            </a:r>
            <a:r>
              <a:rPr lang="en-US" altLang="ko-KR" sz="3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  <a:ea typeface="+mn-ea"/>
              </a:rPr>
              <a:t>[</a:t>
            </a:r>
            <a:r>
              <a:rPr lang="en-US" altLang="ko-KR" sz="3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</a:rPr>
              <a:t>06</a:t>
            </a:r>
            <a:r>
              <a:rPr lang="ko-KR" altLang="en-US" sz="3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</a:rPr>
              <a:t>장</a:t>
            </a:r>
            <a:r>
              <a:rPr lang="en-US" altLang="ko-KR" sz="3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</a:rPr>
              <a:t>] </a:t>
            </a:r>
            <a:r>
              <a:rPr lang="ko-KR" altLang="en-US" sz="3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</a:rPr>
              <a:t>파이썬 </a:t>
            </a:r>
            <a:r>
              <a:rPr lang="ko-KR" altLang="en-US" sz="3200" dirty="0" err="1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</a:rPr>
              <a:t>크롤링</a:t>
            </a:r>
            <a:r>
              <a:rPr lang="ko-KR" altLang="en-US" sz="3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z="3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</a:rPr>
              <a:t>– </a:t>
            </a:r>
            <a:r>
              <a:rPr lang="ko-KR" altLang="en-US" sz="3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</a:rPr>
              <a:t>라이브러리 이용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C51EAE4-AF21-444C-A616-25A64899C5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err="1"/>
              <a:t>sisong@ut.ac.kr</a:t>
            </a:r>
            <a:endParaRPr lang="en-US" altLang="ko-KR" dirty="0"/>
          </a:p>
          <a:p>
            <a:r>
              <a:rPr lang="ko-KR" altLang="en-US" dirty="0"/>
              <a:t>한국교통대학교 컴퓨터공학전공</a:t>
            </a:r>
            <a:endParaRPr lang="en-US" altLang="ko-KR" dirty="0"/>
          </a:p>
          <a:p>
            <a:r>
              <a:rPr lang="ko-KR" altLang="en-US" dirty="0" err="1"/>
              <a:t>송석일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0456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>
            <a:extLst>
              <a:ext uri="{FF2B5EF4-FFF2-40B4-BE49-F238E27FC236}">
                <a16:creationId xmlns:a16="http://schemas.microsoft.com/office/drawing/2014/main" id="{509288DE-DA47-902F-7E21-A3437A53D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01. </a:t>
            </a:r>
            <a:r>
              <a:rPr lang="ko-KR" altLang="en-US"/>
              <a:t>정적 웹 페이지 크롤링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E3314884-2E80-9272-BCE2-DCC4E528F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err="1"/>
              <a:t>BeautifulSoup</a:t>
            </a:r>
            <a:r>
              <a:rPr lang="en-US" altLang="ko-KR" dirty="0"/>
              <a:t> </a:t>
            </a:r>
            <a:r>
              <a:rPr lang="ko-KR" altLang="en-US" dirty="0"/>
              <a:t>사용방법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태그 파싱</a:t>
            </a:r>
            <a:r>
              <a:rPr lang="en-US" altLang="ko-KR" dirty="0"/>
              <a:t> - </a:t>
            </a:r>
            <a:r>
              <a:rPr lang="ko-KR" altLang="en-US" dirty="0"/>
              <a:t>지정된 태그를 모두 파싱</a:t>
            </a:r>
            <a:endParaRPr lang="en-US" altLang="ko-KR" dirty="0"/>
          </a:p>
        </p:txBody>
      </p:sp>
      <p:sp>
        <p:nvSpPr>
          <p:cNvPr id="16387" name="TextBox 3">
            <a:extLst>
              <a:ext uri="{FF2B5EF4-FFF2-40B4-BE49-F238E27FC236}">
                <a16:creationId xmlns:a16="http://schemas.microsoft.com/office/drawing/2014/main" id="{5A89AEC0-3351-40D5-414B-EF168BB66E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16389" name="직사각형 19">
            <a:extLst>
              <a:ext uri="{FF2B5EF4-FFF2-40B4-BE49-F238E27FC236}">
                <a16:creationId xmlns:a16="http://schemas.microsoft.com/office/drawing/2014/main" id="{9272641E-E498-0A25-9B3D-86BCA95A8F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96875" y="4192588"/>
            <a:ext cx="316865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62865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vl="3">
              <a:spcAft>
                <a:spcPts val="300"/>
              </a:spcAft>
              <a:buSzPct val="96000"/>
              <a:buFontTx/>
              <a:buNone/>
            </a:pPr>
            <a:r>
              <a:rPr kumimoji="0" lang="en-US" altLang="ko-KR" sz="1100">
                <a:solidFill>
                  <a:srgbClr val="000000"/>
                </a:solidFill>
              </a:rPr>
              <a:t>	</a:t>
            </a:r>
            <a:endParaRPr kumimoji="0" lang="en-US" altLang="ko-KR" sz="1100" b="1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17AC2F-DE96-C7D2-66F2-8527F2C59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025373"/>
            <a:ext cx="7772400" cy="433442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>
            <a:extLst>
              <a:ext uri="{FF2B5EF4-FFF2-40B4-BE49-F238E27FC236}">
                <a16:creationId xmlns:a16="http://schemas.microsoft.com/office/drawing/2014/main" id="{385B85AE-E7A3-595B-590E-6CB406B9E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01. </a:t>
            </a:r>
            <a:r>
              <a:rPr lang="ko-KR" altLang="en-US"/>
              <a:t>정적 웹 페이지 크롤링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0B7587FE-9194-1A26-9050-3011B98CF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BeautifulSoup</a:t>
            </a:r>
            <a:r>
              <a:rPr lang="en-US" altLang="ko-KR" dirty="0"/>
              <a:t> </a:t>
            </a:r>
            <a:r>
              <a:rPr lang="ko-KR" altLang="en-US" dirty="0"/>
              <a:t>사용방법</a:t>
            </a:r>
            <a:endParaRPr lang="en-US" altLang="ko-KR" dirty="0"/>
          </a:p>
          <a:p>
            <a:pPr lvl="1"/>
            <a:r>
              <a:rPr lang="ko-KR" altLang="en-US" dirty="0"/>
              <a:t>속성을 이용한 파싱</a:t>
            </a:r>
            <a:endParaRPr lang="en-US" altLang="ko-KR" dirty="0"/>
          </a:p>
          <a:p>
            <a:pPr lvl="2"/>
            <a:r>
              <a:rPr lang="en-US" altLang="ko-KR" dirty="0" err="1"/>
              <a:t>attrs</a:t>
            </a:r>
            <a:r>
              <a:rPr lang="en-US" altLang="ko-KR" dirty="0"/>
              <a:t>: </a:t>
            </a:r>
            <a:r>
              <a:rPr lang="ko-KR" altLang="en-US" dirty="0"/>
              <a:t>속성 이름과 속성값으로 </a:t>
            </a:r>
            <a:r>
              <a:rPr lang="ko-KR" altLang="en-US" dirty="0" err="1"/>
              <a:t>딕셔너리</a:t>
            </a:r>
            <a:r>
              <a:rPr lang="ko-KR" altLang="en-US" dirty="0"/>
              <a:t> 구성            </a:t>
            </a:r>
            <a:endParaRPr lang="en-US" altLang="ko-KR" dirty="0"/>
          </a:p>
          <a:p>
            <a:pPr lvl="2"/>
            <a:r>
              <a:rPr lang="en-US" altLang="ko-KR" dirty="0"/>
              <a:t>find( ): </a:t>
            </a:r>
            <a:r>
              <a:rPr lang="ko-KR" altLang="en-US" dirty="0"/>
              <a:t>속성을 이용하여 특정 태그 </a:t>
            </a:r>
            <a:r>
              <a:rPr lang="ko-KR" altLang="en-US" dirty="0" err="1"/>
              <a:t>파싱</a:t>
            </a:r>
            <a:r>
              <a:rPr lang="ko-KR" altLang="en-US" dirty="0"/>
              <a:t> </a:t>
            </a:r>
            <a:endParaRPr lang="en-US" altLang="ko-KR" dirty="0"/>
          </a:p>
          <a:p>
            <a:pPr lvl="2"/>
            <a:r>
              <a:rPr lang="en-US" altLang="ko-KR" dirty="0"/>
              <a:t>select( ): </a:t>
            </a:r>
            <a:r>
              <a:rPr lang="ko-KR" altLang="en-US" dirty="0"/>
              <a:t>지정한 태그를 모두 </a:t>
            </a:r>
            <a:r>
              <a:rPr lang="ko-KR" altLang="en-US" dirty="0" err="1"/>
              <a:t>파싱하여</a:t>
            </a:r>
            <a:r>
              <a:rPr lang="ko-KR" altLang="en-US" dirty="0"/>
              <a:t> 리스트 구성</a:t>
            </a:r>
            <a:endParaRPr lang="en-US" altLang="ko-KR" dirty="0"/>
          </a:p>
          <a:p>
            <a:pPr lvl="3"/>
            <a:endParaRPr lang="en-US" altLang="ko-KR" dirty="0"/>
          </a:p>
        </p:txBody>
      </p:sp>
      <p:sp>
        <p:nvSpPr>
          <p:cNvPr id="17411" name="TextBox 3">
            <a:extLst>
              <a:ext uri="{FF2B5EF4-FFF2-40B4-BE49-F238E27FC236}">
                <a16:creationId xmlns:a16="http://schemas.microsoft.com/office/drawing/2014/main" id="{AC4B680B-A105-F85F-2D48-E925F0BB66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97536BE-CAB8-CD40-E8E6-1C6C3DAB86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113982"/>
              </p:ext>
            </p:extLst>
          </p:nvPr>
        </p:nvGraphicFramePr>
        <p:xfrm>
          <a:off x="1248941" y="2973388"/>
          <a:ext cx="7455112" cy="28651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165122">
                  <a:extLst>
                    <a:ext uri="{9D8B030D-6E8A-4147-A177-3AD203B41FA5}">
                      <a16:colId xmlns:a16="http://schemas.microsoft.com/office/drawing/2014/main" val="2107649624"/>
                    </a:ext>
                  </a:extLst>
                </a:gridCol>
                <a:gridCol w="4289990">
                  <a:extLst>
                    <a:ext uri="{9D8B030D-6E8A-4147-A177-3AD203B41FA5}">
                      <a16:colId xmlns:a16="http://schemas.microsoft.com/office/drawing/2014/main" val="2907560243"/>
                    </a:ext>
                  </a:extLst>
                </a:gridCol>
              </a:tblGrid>
              <a:tr h="160179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effectLst/>
                        </a:rPr>
                        <a:t>태그이름</a:t>
                      </a:r>
                      <a:endParaRPr lang="ko-KR" altLang="en-US" sz="1400" dirty="0">
                        <a:effectLst/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effectLst/>
                        </a:rPr>
                        <a:t>태그이름으로 찾음</a:t>
                      </a:r>
                      <a:endParaRPr lang="ko-KR" altLang="en-US" sz="1400" dirty="0">
                        <a:effectLst/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2629114"/>
                  </a:ext>
                </a:extLst>
              </a:tr>
              <a:tr h="160179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>
                          <a:effectLst/>
                        </a:rPr>
                        <a:t>.</a:t>
                      </a:r>
                      <a:r>
                        <a:rPr lang="ko-KR" altLang="en-US" sz="1400" dirty="0">
                          <a:effectLst/>
                        </a:rPr>
                        <a:t>클래스이름</a:t>
                      </a:r>
                      <a:endParaRPr lang="en-US" altLang="ko-KR" sz="1400" dirty="0">
                        <a:effectLst/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>
                          <a:effectLst/>
                        </a:rPr>
                        <a:t>클래스이름으로 찾음</a:t>
                      </a:r>
                      <a:endParaRPr lang="ko-KR" altLang="en-US" sz="1400">
                        <a:effectLst/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921632"/>
                  </a:ext>
                </a:extLst>
              </a:tr>
              <a:tr h="160179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>
                          <a:effectLst/>
                        </a:rPr>
                        <a:t>#</a:t>
                      </a:r>
                      <a:r>
                        <a:rPr lang="ko-KR" altLang="en-US" sz="1400" dirty="0">
                          <a:effectLst/>
                        </a:rPr>
                        <a:t>아이디이름</a:t>
                      </a:r>
                      <a:endParaRPr lang="en-US" altLang="ko-KR" sz="1400" dirty="0">
                        <a:effectLst/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effectLst/>
                        </a:rPr>
                        <a:t>아이디이름으로 찾음</a:t>
                      </a:r>
                      <a:endParaRPr lang="en-US" sz="1400" dirty="0">
                        <a:effectLst/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4210618"/>
                  </a:ext>
                </a:extLst>
              </a:tr>
              <a:tr h="160179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 err="1">
                          <a:effectLst/>
                        </a:rPr>
                        <a:t>상위태그이름</a:t>
                      </a:r>
                      <a:r>
                        <a:rPr lang="en-US" altLang="ko-KR" sz="1400" dirty="0">
                          <a:effectLst/>
                        </a:rPr>
                        <a:t>&gt;</a:t>
                      </a:r>
                      <a:r>
                        <a:rPr lang="ko-KR" altLang="en-US" sz="1400" dirty="0">
                          <a:effectLst/>
                        </a:rPr>
                        <a:t>자식태그</a:t>
                      </a:r>
                      <a:r>
                        <a:rPr lang="en-US" altLang="ko-KR" sz="1400" dirty="0">
                          <a:effectLst/>
                        </a:rPr>
                        <a:t>&gt;</a:t>
                      </a:r>
                      <a:r>
                        <a:rPr lang="ko-KR" altLang="en-US" sz="1400" dirty="0">
                          <a:effectLst/>
                        </a:rPr>
                        <a:t>자식태그</a:t>
                      </a:r>
                      <a:endParaRPr lang="en-US" altLang="ko-KR" sz="1400" dirty="0">
                        <a:effectLst/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>
                          <a:effectLst/>
                        </a:rPr>
                        <a:t>부모 자식간의 태그 조회</a:t>
                      </a:r>
                      <a:r>
                        <a:rPr lang="en-US" altLang="ko-KR" sz="1400">
                          <a:effectLst/>
                        </a:rPr>
                        <a:t>' &gt;' </a:t>
                      </a:r>
                      <a:r>
                        <a:rPr lang="ko-KR" altLang="en-US" sz="1400">
                          <a:effectLst/>
                        </a:rPr>
                        <a:t>로 구분</a:t>
                      </a:r>
                      <a:endParaRPr lang="ko-KR" altLang="en-US" sz="1400">
                        <a:effectLst/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0081017"/>
                  </a:ext>
                </a:extLst>
              </a:tr>
              <a:tr h="280313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 err="1">
                          <a:effectLst/>
                        </a:rPr>
                        <a:t>상위태그이름</a:t>
                      </a:r>
                      <a:r>
                        <a:rPr lang="ko-KR" altLang="en-US" sz="1400" dirty="0">
                          <a:effectLst/>
                        </a:rPr>
                        <a:t> 자손태그</a:t>
                      </a:r>
                      <a:endParaRPr lang="en-US" altLang="ko-KR" sz="1400" dirty="0">
                        <a:effectLst/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effectLst/>
                        </a:rPr>
                        <a:t>부모 </a:t>
                      </a:r>
                      <a:r>
                        <a:rPr lang="ko-KR" altLang="en-US" sz="1400" dirty="0" err="1">
                          <a:effectLst/>
                        </a:rPr>
                        <a:t>자손간의</a:t>
                      </a:r>
                      <a:r>
                        <a:rPr lang="ko-KR" altLang="en-US" sz="1400" dirty="0">
                          <a:effectLst/>
                        </a:rPr>
                        <a:t> 태그 조회 </a:t>
                      </a:r>
                      <a:r>
                        <a:rPr lang="en-US" altLang="ko-KR" sz="1400" dirty="0">
                          <a:effectLst/>
                        </a:rPr>
                        <a:t>#</a:t>
                      </a:r>
                      <a:r>
                        <a:rPr lang="ko-KR" altLang="en-US" sz="1400" dirty="0">
                          <a:effectLst/>
                        </a:rPr>
                        <a:t>띄어쓰기</a:t>
                      </a:r>
                      <a:r>
                        <a:rPr lang="en-US" altLang="ko-KR" sz="1400" dirty="0">
                          <a:effectLst/>
                        </a:rPr>
                        <a:t>(</a:t>
                      </a:r>
                      <a:r>
                        <a:rPr lang="ko-KR" altLang="en-US" sz="1400" dirty="0">
                          <a:effectLst/>
                        </a:rPr>
                        <a:t>공백</a:t>
                      </a:r>
                      <a:r>
                        <a:rPr lang="en-US" altLang="ko-KR" sz="1400" dirty="0">
                          <a:effectLst/>
                        </a:rPr>
                        <a:t>) </a:t>
                      </a:r>
                      <a:r>
                        <a:rPr lang="ko-KR" altLang="en-US" sz="1400" dirty="0">
                          <a:effectLst/>
                        </a:rPr>
                        <a:t>로 구분 </a:t>
                      </a:r>
                      <a:r>
                        <a:rPr lang="en-US" altLang="ko-KR" sz="1400" dirty="0">
                          <a:effectLst/>
                        </a:rPr>
                        <a:t>#</a:t>
                      </a:r>
                      <a:r>
                        <a:rPr lang="ko-KR" altLang="en-US" sz="1400" dirty="0">
                          <a:effectLst/>
                        </a:rPr>
                        <a:t>자식을 건너 뜀</a:t>
                      </a:r>
                      <a:endParaRPr lang="en-US" altLang="ko-KR" sz="1400" dirty="0">
                        <a:effectLst/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3288753"/>
                  </a:ext>
                </a:extLst>
              </a:tr>
              <a:tr h="160179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>
                          <a:effectLst/>
                        </a:rPr>
                        <a:t>[</a:t>
                      </a:r>
                      <a:r>
                        <a:rPr lang="ko-KR" altLang="en-US" sz="1400" dirty="0">
                          <a:effectLst/>
                        </a:rPr>
                        <a:t>속성</a:t>
                      </a:r>
                      <a:r>
                        <a:rPr lang="en-US" altLang="ko-KR" sz="1400" dirty="0">
                          <a:effectLst/>
                        </a:rPr>
                        <a:t>]</a:t>
                      </a:r>
                      <a:endParaRPr lang="en-US" altLang="ko-KR" sz="1400" dirty="0">
                        <a:effectLst/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>
                          <a:effectLst/>
                        </a:rPr>
                        <a:t>태그 안의 속성을 찾음</a:t>
                      </a:r>
                      <a:endParaRPr lang="ko-KR" altLang="en-US" sz="1400">
                        <a:effectLst/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3304617"/>
                  </a:ext>
                </a:extLst>
              </a:tr>
              <a:tr h="160179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effectLst/>
                        </a:rPr>
                        <a:t>태그이름</a:t>
                      </a:r>
                      <a:r>
                        <a:rPr lang="en-US" altLang="ko-KR" sz="1400" dirty="0">
                          <a:effectLst/>
                        </a:rPr>
                        <a:t>.</a:t>
                      </a:r>
                      <a:r>
                        <a:rPr lang="ko-KR" altLang="en-US" sz="1400" dirty="0">
                          <a:effectLst/>
                        </a:rPr>
                        <a:t>클래스이름</a:t>
                      </a:r>
                      <a:endParaRPr lang="en-US" altLang="ko-KR" sz="1400" dirty="0">
                        <a:effectLst/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>
                          <a:effectLst/>
                        </a:rPr>
                        <a:t>해당태그의 클래스이름을 찾음</a:t>
                      </a:r>
                      <a:endParaRPr lang="ko-KR" altLang="en-US" sz="1400">
                        <a:effectLst/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542243"/>
                  </a:ext>
                </a:extLst>
              </a:tr>
              <a:tr h="280313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>
                          <a:effectLst/>
                        </a:rPr>
                        <a:t>#</a:t>
                      </a:r>
                      <a:r>
                        <a:rPr lang="ko-KR" altLang="en-US" sz="1400">
                          <a:effectLst/>
                        </a:rPr>
                        <a:t>아이디이름 </a:t>
                      </a:r>
                      <a:r>
                        <a:rPr lang="en-US" altLang="ko-KR" sz="1400">
                          <a:effectLst/>
                        </a:rPr>
                        <a:t>&gt; </a:t>
                      </a:r>
                      <a:r>
                        <a:rPr lang="ko-KR" altLang="en-US" sz="1400">
                          <a:effectLst/>
                        </a:rPr>
                        <a:t>태그이름</a:t>
                      </a:r>
                      <a:r>
                        <a:rPr lang="en-US" altLang="ko-KR" sz="1400">
                          <a:effectLst/>
                        </a:rPr>
                        <a:t>.</a:t>
                      </a:r>
                      <a:r>
                        <a:rPr lang="ko-KR" altLang="en-US" sz="1400">
                          <a:effectLst/>
                        </a:rPr>
                        <a:t>클래스이름</a:t>
                      </a:r>
                      <a:endParaRPr lang="ko-KR" altLang="en-US" sz="1400">
                        <a:effectLst/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 err="1">
                          <a:effectLst/>
                        </a:rPr>
                        <a:t>아이이디</a:t>
                      </a:r>
                      <a:r>
                        <a:rPr lang="ko-KR" altLang="en-US" sz="1400" dirty="0">
                          <a:effectLst/>
                        </a:rPr>
                        <a:t> 이름으로 찾고 자식태그와 클래스이름으로 찾음</a:t>
                      </a:r>
                      <a:endParaRPr lang="ko-KR" altLang="en-US" sz="1400" dirty="0">
                        <a:effectLst/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86835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9E251C-D81D-9A03-9B3B-E2197FB3B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109E07-D763-2989-C43A-D1B4B8A16B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24"/>
          <a:stretch/>
        </p:blipFill>
        <p:spPr>
          <a:xfrm>
            <a:off x="685800" y="773111"/>
            <a:ext cx="7772400" cy="531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11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25DE49-6B54-92FE-1F19-5AB515912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21C929-6EC5-C887-AE3C-1985AC20A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11895"/>
            <a:ext cx="7772400" cy="543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434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>
            <a:extLst>
              <a:ext uri="{FF2B5EF4-FFF2-40B4-BE49-F238E27FC236}">
                <a16:creationId xmlns:a16="http://schemas.microsoft.com/office/drawing/2014/main" id="{74A18A11-C7E5-F9F0-148A-D8724039C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01. </a:t>
            </a:r>
            <a:r>
              <a:rPr lang="ko-KR" altLang="en-US"/>
              <a:t>정적 웹 페이지 크롤링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487293A-7E3F-DF5E-825C-E9D4C7CBD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정적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실습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개요</a:t>
            </a:r>
            <a:endParaRPr lang="en-US" altLang="ko-KR" dirty="0"/>
          </a:p>
          <a:p>
            <a:pPr lvl="2">
              <a:defRPr/>
            </a:pPr>
            <a:r>
              <a:rPr lang="en-US" altLang="ko-KR" dirty="0" err="1"/>
              <a:t>hollys</a:t>
            </a:r>
            <a:r>
              <a:rPr lang="en-US" altLang="ko-KR" dirty="0"/>
              <a:t> </a:t>
            </a:r>
            <a:r>
              <a:rPr lang="ko-KR" altLang="en-US" dirty="0"/>
              <a:t>웹사이트에서 매장 정보를 추출</a:t>
            </a:r>
            <a:endParaRPr lang="en-US" altLang="ko-KR" dirty="0"/>
          </a:p>
          <a:p>
            <a:pPr lvl="1">
              <a:defRPr/>
            </a:pPr>
            <a:r>
              <a:rPr lang="ko-KR" altLang="en-US" dirty="0" err="1"/>
              <a:t>크롤링</a:t>
            </a:r>
            <a:r>
              <a:rPr lang="ko-KR" altLang="en-US" dirty="0"/>
              <a:t> 허용 여부 확인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웹 페이지를 크롤링하기 전에 </a:t>
            </a:r>
            <a:r>
              <a:rPr lang="ko-KR" altLang="en-US" dirty="0" err="1"/>
              <a:t>크롤링</a:t>
            </a:r>
            <a:r>
              <a:rPr lang="ko-KR" altLang="en-US" dirty="0"/>
              <a:t> 허용 여부를 확인하기 위해 주소 창에 ‘크롤링할 주소</a:t>
            </a:r>
            <a:r>
              <a:rPr lang="en-US" altLang="ko-KR" dirty="0"/>
              <a:t>/ robots.txt’</a:t>
            </a:r>
            <a:r>
              <a:rPr lang="ko-KR" altLang="en-US" dirty="0"/>
              <a:t>를 입력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만약 </a:t>
            </a:r>
            <a:r>
              <a:rPr lang="en-US" altLang="ko-KR" dirty="0"/>
              <a:t>robots.txt </a:t>
            </a:r>
            <a:r>
              <a:rPr lang="ko-KR" altLang="en-US" dirty="0"/>
              <a:t>파일이 없다면 수집에 대한 정책이 없으니 </a:t>
            </a:r>
            <a:r>
              <a:rPr lang="ko-KR" altLang="en-US" dirty="0" err="1"/>
              <a:t>크롤링을</a:t>
            </a:r>
            <a:r>
              <a:rPr lang="ko-KR" altLang="en-US" dirty="0"/>
              <a:t> 해도 된다는 의미</a:t>
            </a: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</p:txBody>
      </p:sp>
      <p:sp>
        <p:nvSpPr>
          <p:cNvPr id="19459" name="TextBox 3">
            <a:extLst>
              <a:ext uri="{FF2B5EF4-FFF2-40B4-BE49-F238E27FC236}">
                <a16:creationId xmlns:a16="http://schemas.microsoft.com/office/drawing/2014/main" id="{1B9846C0-B086-77F7-6AA9-748498575D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19461" name="직사각형 19">
            <a:extLst>
              <a:ext uri="{FF2B5EF4-FFF2-40B4-BE49-F238E27FC236}">
                <a16:creationId xmlns:a16="http://schemas.microsoft.com/office/drawing/2014/main" id="{471BFEC1-B2FC-DA42-2541-D73D62276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96875" y="4192588"/>
            <a:ext cx="316865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62865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vl="3">
              <a:spcAft>
                <a:spcPts val="300"/>
              </a:spcAft>
              <a:buSzPct val="96000"/>
              <a:buFontTx/>
              <a:buNone/>
            </a:pPr>
            <a:r>
              <a:rPr kumimoji="0" lang="en-US" altLang="ko-KR" sz="1100">
                <a:solidFill>
                  <a:srgbClr val="000000"/>
                </a:solidFill>
              </a:rPr>
              <a:t>	</a:t>
            </a:r>
            <a:endParaRPr kumimoji="0" lang="en-US" altLang="ko-KR" sz="1100" b="1">
              <a:solidFill>
                <a:srgbClr val="000000"/>
              </a:solidFill>
            </a:endParaRPr>
          </a:p>
        </p:txBody>
      </p:sp>
      <p:pic>
        <p:nvPicPr>
          <p:cNvPr id="19462" name="그림 1">
            <a:extLst>
              <a:ext uri="{FF2B5EF4-FFF2-40B4-BE49-F238E27FC236}">
                <a16:creationId xmlns:a16="http://schemas.microsoft.com/office/drawing/2014/main" id="{336EB042-060D-8ED5-D4FA-C0F4EC64B5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19"/>
          <a:stretch/>
        </p:blipFill>
        <p:spPr bwMode="auto">
          <a:xfrm>
            <a:off x="2550731" y="3887788"/>
            <a:ext cx="4042537" cy="239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A18158-FFCE-F6C5-CD50-15B17AE5D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C20C13F-3B3D-BE22-7EE0-561272EF10C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b="5822"/>
          <a:stretch/>
        </p:blipFill>
        <p:spPr>
          <a:xfrm>
            <a:off x="587464" y="874268"/>
            <a:ext cx="3282950" cy="5470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74F722-E956-7F0F-7999-79C2F41A1440}"/>
              </a:ext>
            </a:extLst>
          </p:cNvPr>
          <p:cNvSpPr txBox="1"/>
          <p:nvPr/>
        </p:nvSpPr>
        <p:spPr>
          <a:xfrm>
            <a:off x="484632" y="270764"/>
            <a:ext cx="3639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https://www.hanbit.co.kr/robots.txt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01CBD66-34FB-96F4-16A1-2DB08ACE9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277" y="874268"/>
            <a:ext cx="3544253" cy="25160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8852B19-E1A7-7F58-4EF5-F47DFF68FFE8}"/>
              </a:ext>
            </a:extLst>
          </p:cNvPr>
          <p:cNvSpPr txBox="1"/>
          <p:nvPr/>
        </p:nvSpPr>
        <p:spPr>
          <a:xfrm>
            <a:off x="4828032" y="289068"/>
            <a:ext cx="3831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https://www.hollys.co.kr/robots.txt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3810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>
            <a:extLst>
              <a:ext uri="{FF2B5EF4-FFF2-40B4-BE49-F238E27FC236}">
                <a16:creationId xmlns:a16="http://schemas.microsoft.com/office/drawing/2014/main" id="{C8571C7A-6176-2D52-DB53-B5695B84C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01. </a:t>
            </a:r>
            <a:r>
              <a:rPr lang="ko-KR" altLang="en-US"/>
              <a:t>정적 웹 페이지 크롤링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DC8FEFBD-1FC2-8538-E5CB-91EA62EFD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정적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실습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추출하고자 하는 데이터를 웹사이트에서 확인</a:t>
            </a: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</p:txBody>
      </p:sp>
      <p:sp>
        <p:nvSpPr>
          <p:cNvPr id="21507" name="TextBox 3">
            <a:extLst>
              <a:ext uri="{FF2B5EF4-FFF2-40B4-BE49-F238E27FC236}">
                <a16:creationId xmlns:a16="http://schemas.microsoft.com/office/drawing/2014/main" id="{F780189B-101E-5C6A-E1D6-C202C9C92C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21509" name="직사각형 19">
            <a:extLst>
              <a:ext uri="{FF2B5EF4-FFF2-40B4-BE49-F238E27FC236}">
                <a16:creationId xmlns:a16="http://schemas.microsoft.com/office/drawing/2014/main" id="{E5BCEE83-4051-998B-599B-67DE84135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96875" y="4192588"/>
            <a:ext cx="316865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62865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vl="3">
              <a:spcAft>
                <a:spcPts val="300"/>
              </a:spcAft>
              <a:buSzPct val="96000"/>
              <a:buFontTx/>
              <a:buNone/>
            </a:pPr>
            <a:r>
              <a:rPr kumimoji="0" lang="en-US" altLang="ko-KR" sz="1100">
                <a:solidFill>
                  <a:srgbClr val="000000"/>
                </a:solidFill>
              </a:rPr>
              <a:t>	</a:t>
            </a:r>
            <a:endParaRPr kumimoji="0" lang="en-US" altLang="ko-KR" sz="1100" b="1">
              <a:solidFill>
                <a:srgbClr val="0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71D25C-B001-C5AB-17D2-CC5ECC060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005" y="2039112"/>
            <a:ext cx="5669990" cy="470678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1">
            <a:extLst>
              <a:ext uri="{FF2B5EF4-FFF2-40B4-BE49-F238E27FC236}">
                <a16:creationId xmlns:a16="http://schemas.microsoft.com/office/drawing/2014/main" id="{80E3DA21-07F6-EF2F-E9B6-1F09C2FAF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01. </a:t>
            </a:r>
            <a:r>
              <a:rPr lang="ko-KR" altLang="en-US"/>
              <a:t>정적 웹 페이지 크롤링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2D4D7FF-3371-3942-84F7-1843022D4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정적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실습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해당 웹페이지의 </a:t>
            </a:r>
            <a:r>
              <a:rPr lang="en-US" altLang="ko-KR" dirty="0"/>
              <a:t>HTML </a:t>
            </a:r>
            <a:r>
              <a:rPr lang="ko-KR" altLang="en-US" dirty="0"/>
              <a:t>소스 확인</a:t>
            </a: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</p:txBody>
      </p:sp>
      <p:sp>
        <p:nvSpPr>
          <p:cNvPr id="23555" name="TextBox 3">
            <a:extLst>
              <a:ext uri="{FF2B5EF4-FFF2-40B4-BE49-F238E27FC236}">
                <a16:creationId xmlns:a16="http://schemas.microsoft.com/office/drawing/2014/main" id="{4561D332-B186-7375-468F-A4A8CAD09D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23557" name="직사각형 19">
            <a:extLst>
              <a:ext uri="{FF2B5EF4-FFF2-40B4-BE49-F238E27FC236}">
                <a16:creationId xmlns:a16="http://schemas.microsoft.com/office/drawing/2014/main" id="{98EDFF6F-7BFC-85DE-72FD-59C3D6778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96875" y="4192588"/>
            <a:ext cx="316865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62865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vl="3">
              <a:spcAft>
                <a:spcPts val="300"/>
              </a:spcAft>
              <a:buSzPct val="96000"/>
              <a:buFontTx/>
              <a:buNone/>
            </a:pPr>
            <a:r>
              <a:rPr kumimoji="0" lang="en-US" altLang="ko-KR" sz="1100">
                <a:solidFill>
                  <a:srgbClr val="000000"/>
                </a:solidFill>
              </a:rPr>
              <a:t>	</a:t>
            </a:r>
            <a:endParaRPr kumimoji="0" lang="en-US" altLang="ko-KR" sz="1100" b="1">
              <a:solidFill>
                <a:srgbClr val="0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C9CC18-73AF-3747-B965-F177232475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3310"/>
          <a:stretch/>
        </p:blipFill>
        <p:spPr>
          <a:xfrm>
            <a:off x="362631" y="2093611"/>
            <a:ext cx="8456837" cy="432511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extBox 3">
            <a:extLst>
              <a:ext uri="{FF2B5EF4-FFF2-40B4-BE49-F238E27FC236}">
                <a16:creationId xmlns:a16="http://schemas.microsoft.com/office/drawing/2014/main" id="{7021B30D-3B49-8FD5-3930-1BC48C2A63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25605" name="직사각형 19">
            <a:extLst>
              <a:ext uri="{FF2B5EF4-FFF2-40B4-BE49-F238E27FC236}">
                <a16:creationId xmlns:a16="http://schemas.microsoft.com/office/drawing/2014/main" id="{E4DA8F77-6328-B32C-E926-D078947368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96875" y="4192588"/>
            <a:ext cx="316865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62865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vl="3">
              <a:spcAft>
                <a:spcPts val="300"/>
              </a:spcAft>
              <a:buSzPct val="96000"/>
              <a:buFontTx/>
              <a:buNone/>
            </a:pPr>
            <a:r>
              <a:rPr kumimoji="0" lang="en-US" altLang="ko-KR" sz="1100">
                <a:solidFill>
                  <a:srgbClr val="000000"/>
                </a:solidFill>
              </a:rPr>
              <a:t>	</a:t>
            </a:r>
            <a:endParaRPr kumimoji="0" lang="en-US" altLang="ko-KR" sz="1100" b="1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B0BB9B-7537-5401-12D9-98EC5B5E069A}"/>
              </a:ext>
            </a:extLst>
          </p:cNvPr>
          <p:cNvSpPr txBox="1"/>
          <p:nvPr/>
        </p:nvSpPr>
        <p:spPr>
          <a:xfrm>
            <a:off x="308610" y="115681"/>
            <a:ext cx="8835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https://www.hollys.co.kr/store/korea/korStore2.do?</a:t>
            </a:r>
            <a:r>
              <a:rPr lang="en-US" altLang="ko-KR" b="1" dirty="0">
                <a:solidFill>
                  <a:srgbClr val="FF0000"/>
                </a:solidFill>
              </a:rPr>
              <a:t>pageNo=2</a:t>
            </a:r>
            <a:r>
              <a:rPr lang="en-US" altLang="ko-KR" dirty="0"/>
              <a:t>&amp;sido=&amp;gugun=&amp;store=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30AAC4-007A-625E-9A57-A872633F5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122" y="515636"/>
            <a:ext cx="7258268" cy="62266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672591-4124-E7CD-46C1-7B0E58C64D50}"/>
              </a:ext>
            </a:extLst>
          </p:cNvPr>
          <p:cNvSpPr txBox="1"/>
          <p:nvPr/>
        </p:nvSpPr>
        <p:spPr>
          <a:xfrm>
            <a:off x="173355" y="685594"/>
            <a:ext cx="1765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두번째 페이지</a:t>
            </a:r>
            <a:endParaRPr lang="ko-KR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5F6025-C903-03B2-52C4-43B9C5B5B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3681FA-7FBE-6A5E-75EE-752E8E5C96FF}"/>
              </a:ext>
            </a:extLst>
          </p:cNvPr>
          <p:cNvSpPr txBox="1"/>
          <p:nvPr/>
        </p:nvSpPr>
        <p:spPr>
          <a:xfrm>
            <a:off x="123444" y="142332"/>
            <a:ext cx="88971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pageNo</a:t>
            </a:r>
            <a:r>
              <a:rPr lang="ko-KR" altLang="en-US" dirty="0"/>
              <a:t> 의 값을 변경해서 확인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https://www.hollys.co.kr/store/korea/korStore2.do?</a:t>
            </a:r>
            <a:r>
              <a:rPr lang="en-US" altLang="ko-KR" b="1" dirty="0">
                <a:solidFill>
                  <a:srgbClr val="FF0000"/>
                </a:solidFill>
              </a:rPr>
              <a:t>pageNo=20</a:t>
            </a:r>
            <a:r>
              <a:rPr lang="en-US" altLang="ko-KR" dirty="0"/>
              <a:t>&amp;sido=&amp;gugun=&amp;store=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6C1FE2-83BF-4C34-8FC6-E2A1EE846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017" y="1188720"/>
            <a:ext cx="5761966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059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D382615C-1DC5-4F14-8473-F24677638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교재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6F9DC3-0629-40D0-A6AE-913B18CA7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E5D90-65BD-4ED0-861B-632B244B4122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556660-D3FA-5011-B3EE-89725044E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86" y="1099234"/>
            <a:ext cx="4391814" cy="55073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01EB14-E2D6-1F2E-9FE5-C3BEDCEE5C23}"/>
              </a:ext>
            </a:extLst>
          </p:cNvPr>
          <p:cNvSpPr txBox="1"/>
          <p:nvPr/>
        </p:nvSpPr>
        <p:spPr>
          <a:xfrm>
            <a:off x="4572000" y="1204009"/>
            <a:ext cx="448627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PART 01 </a:t>
            </a:r>
            <a:r>
              <a:rPr lang="ko-KR" altLang="en-US" sz="1600" dirty="0"/>
              <a:t>빅데이터 분석 </a:t>
            </a:r>
            <a:r>
              <a:rPr lang="en-US" altLang="ko-KR" sz="1600" dirty="0"/>
              <a:t>– </a:t>
            </a:r>
            <a:r>
              <a:rPr lang="ko-KR" altLang="en-US" sz="1600" dirty="0"/>
              <a:t>이해</a:t>
            </a:r>
          </a:p>
          <a:p>
            <a:r>
              <a:rPr lang="en-US" altLang="ko-KR" sz="1600" strike="sngStrike" dirty="0"/>
              <a:t>Chapter 01 4</a:t>
            </a:r>
            <a:r>
              <a:rPr lang="ko-KR" altLang="en-US" sz="1600" strike="sngStrike" dirty="0"/>
              <a:t>차 산업혁명과 데이터 과학</a:t>
            </a:r>
          </a:p>
          <a:p>
            <a:r>
              <a:rPr lang="en-US" altLang="ko-KR" sz="1600" strike="sngStrike" dirty="0"/>
              <a:t>Chapter 02 </a:t>
            </a:r>
            <a:r>
              <a:rPr lang="ko-KR" altLang="en-US" sz="1600" strike="sngStrike" dirty="0"/>
              <a:t>빅데이터의 이해와 활용</a:t>
            </a:r>
          </a:p>
          <a:p>
            <a:r>
              <a:rPr lang="en-US" altLang="ko-KR" sz="1600" strike="sngStrike" dirty="0"/>
              <a:t>Chapter 03 </a:t>
            </a:r>
            <a:r>
              <a:rPr lang="ko-KR" altLang="en-US" sz="1600" strike="sngStrike" dirty="0"/>
              <a:t>데이터 과학 기반의 빅데이터 분석</a:t>
            </a:r>
          </a:p>
          <a:p>
            <a:endParaRPr lang="en-US" altLang="ko-KR" sz="1600" dirty="0"/>
          </a:p>
          <a:p>
            <a:r>
              <a:rPr lang="en-US" altLang="ko-KR" sz="1600" dirty="0"/>
              <a:t>PART 02 </a:t>
            </a:r>
            <a:r>
              <a:rPr lang="ko-KR" altLang="en-US" sz="1600" dirty="0"/>
              <a:t>빅데이터 분석 </a:t>
            </a:r>
            <a:r>
              <a:rPr lang="en-US" altLang="ko-KR" sz="1600" dirty="0"/>
              <a:t>– </a:t>
            </a:r>
            <a:r>
              <a:rPr lang="ko-KR" altLang="en-US" sz="1600" dirty="0"/>
              <a:t>준비</a:t>
            </a:r>
          </a:p>
          <a:p>
            <a:r>
              <a:rPr lang="en-US" altLang="ko-KR" sz="1600" strike="sngStrike" dirty="0"/>
              <a:t>Chapter 04 </a:t>
            </a:r>
            <a:r>
              <a:rPr lang="ko-KR" altLang="en-US" sz="1600" strike="sngStrike" dirty="0"/>
              <a:t>파이썬 프로그래밍 기초</a:t>
            </a:r>
          </a:p>
          <a:p>
            <a:r>
              <a:rPr lang="en-US" altLang="ko-KR" sz="1600" dirty="0"/>
              <a:t>Chapter 05 </a:t>
            </a:r>
            <a:r>
              <a:rPr lang="ko-KR" altLang="en-US" sz="1600" dirty="0"/>
              <a:t>파이썬 </a:t>
            </a:r>
            <a:r>
              <a:rPr lang="ko-KR" altLang="en-US" sz="1600" dirty="0" err="1"/>
              <a:t>크롤링</a:t>
            </a:r>
            <a:r>
              <a:rPr lang="ko-KR" altLang="en-US" sz="1600" dirty="0"/>
              <a:t> </a:t>
            </a:r>
            <a:r>
              <a:rPr lang="en-US" altLang="ko-KR" sz="1600" dirty="0"/>
              <a:t>- API </a:t>
            </a:r>
            <a:r>
              <a:rPr lang="ko-KR" altLang="en-US" sz="1600" dirty="0"/>
              <a:t>이용</a:t>
            </a:r>
          </a:p>
          <a:p>
            <a:r>
              <a:rPr lang="en-US" altLang="ko-KR" sz="1600" dirty="0"/>
              <a:t>Chapter 06 </a:t>
            </a:r>
            <a:r>
              <a:rPr lang="ko-KR" altLang="en-US" sz="1600" dirty="0"/>
              <a:t>파이썬 </a:t>
            </a:r>
            <a:r>
              <a:rPr lang="ko-KR" altLang="en-US" sz="1600" dirty="0" err="1"/>
              <a:t>크롤링</a:t>
            </a:r>
            <a:r>
              <a:rPr lang="ko-KR" altLang="en-US" sz="1600" dirty="0"/>
              <a:t> </a:t>
            </a:r>
            <a:r>
              <a:rPr lang="en-US" altLang="ko-KR" sz="1600" dirty="0"/>
              <a:t>– </a:t>
            </a:r>
            <a:r>
              <a:rPr lang="ko-KR" altLang="en-US" sz="1600" dirty="0"/>
              <a:t>라이브러리 이용</a:t>
            </a:r>
            <a:endParaRPr lang="en-US" altLang="ko-KR" sz="1600" dirty="0"/>
          </a:p>
          <a:p>
            <a:endParaRPr lang="ko-KR" altLang="en-US" sz="1600" dirty="0"/>
          </a:p>
          <a:p>
            <a:r>
              <a:rPr lang="en-US" altLang="ko-KR" sz="1600" dirty="0"/>
              <a:t>PART 03 </a:t>
            </a:r>
            <a:r>
              <a:rPr lang="ko-KR" altLang="en-US" sz="1600" dirty="0"/>
              <a:t>빅데이터 분석 </a:t>
            </a:r>
            <a:r>
              <a:rPr lang="en-US" altLang="ko-KR" sz="1600" dirty="0"/>
              <a:t>– </a:t>
            </a:r>
            <a:r>
              <a:rPr lang="ko-KR" altLang="en-US" sz="1600" dirty="0"/>
              <a:t>기본 프로젝트</a:t>
            </a:r>
          </a:p>
          <a:p>
            <a:r>
              <a:rPr lang="en-US" altLang="ko-KR" sz="1600" dirty="0"/>
              <a:t>Chapter 07 </a:t>
            </a:r>
            <a:r>
              <a:rPr lang="ko-KR" altLang="en-US" sz="1600" dirty="0"/>
              <a:t>통계 분석</a:t>
            </a:r>
          </a:p>
          <a:p>
            <a:r>
              <a:rPr lang="en-US" altLang="ko-KR" sz="1600" dirty="0"/>
              <a:t>Chapter 08 </a:t>
            </a:r>
            <a:r>
              <a:rPr lang="ko-KR" altLang="en-US" sz="1600" dirty="0"/>
              <a:t>텍스트 빈도 분석</a:t>
            </a:r>
          </a:p>
          <a:p>
            <a:r>
              <a:rPr lang="en-US" altLang="ko-KR" sz="1600" dirty="0"/>
              <a:t>Chapter 09 </a:t>
            </a:r>
            <a:r>
              <a:rPr lang="ko-KR" altLang="en-US" sz="1600" dirty="0"/>
              <a:t>지리 정보 분석</a:t>
            </a:r>
          </a:p>
          <a:p>
            <a:r>
              <a:rPr lang="ko-KR" altLang="en-US" sz="1600" dirty="0"/>
              <a:t> </a:t>
            </a:r>
          </a:p>
          <a:p>
            <a:r>
              <a:rPr lang="en-US" altLang="ko-KR" sz="1600" dirty="0"/>
              <a:t>PART 04 </a:t>
            </a:r>
            <a:r>
              <a:rPr lang="ko-KR" altLang="en-US" sz="1600" dirty="0"/>
              <a:t>빅데이터 분석 </a:t>
            </a:r>
            <a:r>
              <a:rPr lang="en-US" altLang="ko-KR" sz="1600" dirty="0"/>
              <a:t>– </a:t>
            </a:r>
            <a:r>
              <a:rPr lang="ko-KR" altLang="en-US" sz="1600" dirty="0" err="1"/>
              <a:t>머신러닝</a:t>
            </a:r>
            <a:r>
              <a:rPr lang="ko-KR" altLang="en-US" sz="1600" dirty="0"/>
              <a:t> 프로젝트</a:t>
            </a:r>
          </a:p>
          <a:p>
            <a:r>
              <a:rPr lang="en-US" altLang="ko-KR" sz="1600" dirty="0"/>
              <a:t>Chapter 10 </a:t>
            </a:r>
            <a:r>
              <a:rPr lang="ko-KR" altLang="en-US" sz="1600" dirty="0"/>
              <a:t>회귀 분석</a:t>
            </a:r>
          </a:p>
          <a:p>
            <a:r>
              <a:rPr lang="en-US" altLang="ko-KR" sz="1600" dirty="0"/>
              <a:t>Chapter 11 </a:t>
            </a:r>
            <a:r>
              <a:rPr lang="ko-KR" altLang="en-US" sz="1600" dirty="0"/>
              <a:t>분류 분석</a:t>
            </a:r>
          </a:p>
          <a:p>
            <a:r>
              <a:rPr lang="en-US" altLang="ko-KR" sz="1600" dirty="0"/>
              <a:t>Chapter 12 </a:t>
            </a:r>
            <a:r>
              <a:rPr lang="ko-KR" altLang="en-US" sz="1600" dirty="0"/>
              <a:t>군집 분석</a:t>
            </a:r>
          </a:p>
          <a:p>
            <a:r>
              <a:rPr lang="en-US" altLang="ko-KR" sz="1600" dirty="0"/>
              <a:t>Chapter 13 </a:t>
            </a:r>
            <a:r>
              <a:rPr lang="ko-KR" altLang="en-US" sz="1600" dirty="0"/>
              <a:t>텍스트 마이닝</a:t>
            </a:r>
          </a:p>
        </p:txBody>
      </p:sp>
    </p:spTree>
    <p:extLst>
      <p:ext uri="{BB962C8B-B14F-4D97-AF65-F5344CB8AC3E}">
        <p14:creationId xmlns:p14="http://schemas.microsoft.com/office/powerpoint/2010/main" val="2742510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제목 1">
            <a:extLst>
              <a:ext uri="{FF2B5EF4-FFF2-40B4-BE49-F238E27FC236}">
                <a16:creationId xmlns:a16="http://schemas.microsoft.com/office/drawing/2014/main" id="{06B66B47-F964-52AB-0284-06487171F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01. </a:t>
            </a:r>
            <a:r>
              <a:rPr lang="ko-KR" altLang="en-US"/>
              <a:t>정적 웹 페이지 크롤링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6C816C9-629D-F472-0740-CB37C8013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정적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실습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파이썬 </a:t>
            </a:r>
            <a:r>
              <a:rPr lang="ko-KR" altLang="en-US" dirty="0" err="1"/>
              <a:t>크롤링</a:t>
            </a:r>
            <a:r>
              <a:rPr lang="ko-KR" altLang="en-US" dirty="0"/>
              <a:t> 코드 작성 </a:t>
            </a:r>
            <a:r>
              <a:rPr lang="en-US" altLang="ko-KR" dirty="0"/>
              <a:t>(</a:t>
            </a:r>
            <a:r>
              <a:rPr lang="en-US" altLang="ko-KR" dirty="0" err="1"/>
              <a:t>Jupyter</a:t>
            </a:r>
            <a:r>
              <a:rPr lang="en-US" altLang="ko-KR" dirty="0"/>
              <a:t> Notebook</a:t>
            </a:r>
            <a:r>
              <a:rPr lang="ko-KR" altLang="en-US" dirty="0"/>
              <a:t>을 이용한 테스트 코드</a:t>
            </a:r>
            <a:r>
              <a:rPr lang="en-US" altLang="ko-KR" dirty="0"/>
              <a:t>)</a:t>
            </a:r>
          </a:p>
        </p:txBody>
      </p:sp>
      <p:sp>
        <p:nvSpPr>
          <p:cNvPr id="29701" name="직사각형 19">
            <a:extLst>
              <a:ext uri="{FF2B5EF4-FFF2-40B4-BE49-F238E27FC236}">
                <a16:creationId xmlns:a16="http://schemas.microsoft.com/office/drawing/2014/main" id="{80FD19EC-BBB2-15CC-9CAA-171EFD023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96875" y="4192588"/>
            <a:ext cx="316865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62865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vl="3">
              <a:spcAft>
                <a:spcPts val="300"/>
              </a:spcAft>
              <a:buSzPct val="96000"/>
              <a:buFontTx/>
              <a:buNone/>
            </a:pPr>
            <a:r>
              <a:rPr kumimoji="0" lang="en-US" altLang="ko-KR" sz="1100">
                <a:solidFill>
                  <a:srgbClr val="000000"/>
                </a:solidFill>
              </a:rPr>
              <a:t>	</a:t>
            </a:r>
            <a:endParaRPr kumimoji="0" lang="en-US" altLang="ko-KR" sz="1100" b="1">
              <a:solidFill>
                <a:srgbClr val="0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22667F-2CA0-488C-6028-856579085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062" y="2381250"/>
            <a:ext cx="3781425" cy="10477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8A956A-0D2F-C027-11A7-1B4285E9B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0482" y="6482030"/>
            <a:ext cx="2057400" cy="212011"/>
          </a:xfrm>
        </p:spPr>
        <p:txBody>
          <a:bodyPr/>
          <a:lstStyle/>
          <a:p>
            <a:fld id="{2F00E46C-ED49-42AD-BB6D-7499E1F08A71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143790-DEBB-3E5D-1B42-D93177F34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6" y="832580"/>
            <a:ext cx="9084868" cy="519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44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22A0EB4-D837-373A-E648-A6E2D25EF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20543A-6852-A22E-F940-8B5C5ED13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80" y="0"/>
            <a:ext cx="72586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91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628892-3F07-6B3C-C346-13223D99C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57F8C9-51CC-6C31-27DE-519D027FD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276225"/>
            <a:ext cx="8858250" cy="6305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56741A-3624-081E-0B6B-8DAF653EDDFF}"/>
              </a:ext>
            </a:extLst>
          </p:cNvPr>
          <p:cNvSpPr txBox="1"/>
          <p:nvPr/>
        </p:nvSpPr>
        <p:spPr>
          <a:xfrm>
            <a:off x="4226392" y="5870448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“utf-8”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915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EA35887-224F-E205-88CC-4797A3C93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121BF4-7D55-2F56-BA53-FE0812F4B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7" y="1233487"/>
            <a:ext cx="804862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16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제목 1">
            <a:extLst>
              <a:ext uri="{FF2B5EF4-FFF2-40B4-BE49-F238E27FC236}">
                <a16:creationId xmlns:a16="http://schemas.microsoft.com/office/drawing/2014/main" id="{96BBDDD4-729F-F55F-B3B1-9627589EC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01. </a:t>
            </a:r>
            <a:r>
              <a:rPr lang="ko-KR" altLang="en-US"/>
              <a:t>정적 웹 페이지 크롤링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28B9FB0-68E2-36F5-E25E-08A99B8E3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정적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실습</a:t>
            </a:r>
            <a:endParaRPr lang="en-US" altLang="ko-KR" b="0" dirty="0">
              <a:solidFill>
                <a:srgbClr val="FF0000"/>
              </a:solidFill>
            </a:endParaRPr>
          </a:p>
          <a:p>
            <a:pPr lvl="1">
              <a:defRPr/>
            </a:pPr>
            <a:r>
              <a:rPr lang="ko-KR" altLang="en-US" dirty="0"/>
              <a:t>테스트 코드를 함수 단위로 모듈화</a:t>
            </a:r>
            <a:endParaRPr lang="en-US" altLang="ko-KR" dirty="0"/>
          </a:p>
        </p:txBody>
      </p:sp>
      <p:sp>
        <p:nvSpPr>
          <p:cNvPr id="39939" name="TextBox 3">
            <a:extLst>
              <a:ext uri="{FF2B5EF4-FFF2-40B4-BE49-F238E27FC236}">
                <a16:creationId xmlns:a16="http://schemas.microsoft.com/office/drawing/2014/main" id="{3CE2DC36-4F33-097E-2CAF-CDFC9211D5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39941" name="직사각형 19">
            <a:extLst>
              <a:ext uri="{FF2B5EF4-FFF2-40B4-BE49-F238E27FC236}">
                <a16:creationId xmlns:a16="http://schemas.microsoft.com/office/drawing/2014/main" id="{219A9D27-37E3-7D10-1B38-C84AB06534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96875" y="4192588"/>
            <a:ext cx="316865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62865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vl="3">
              <a:spcAft>
                <a:spcPts val="300"/>
              </a:spcAft>
              <a:buSzPct val="96000"/>
              <a:buFontTx/>
              <a:buNone/>
            </a:pPr>
            <a:r>
              <a:rPr kumimoji="0" lang="en-US" altLang="ko-KR" sz="1100">
                <a:solidFill>
                  <a:srgbClr val="000000"/>
                </a:solidFill>
              </a:rPr>
              <a:t>	</a:t>
            </a:r>
            <a:endParaRPr kumimoji="0" lang="en-US" altLang="ko-KR" sz="1100" b="1">
              <a:solidFill>
                <a:srgbClr val="0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C3D82E-37C6-4964-EF0C-B3FBD770C794}"/>
              </a:ext>
            </a:extLst>
          </p:cNvPr>
          <p:cNvSpPr/>
          <p:nvPr/>
        </p:nvSpPr>
        <p:spPr>
          <a:xfrm>
            <a:off x="395288" y="2255838"/>
            <a:ext cx="3887787" cy="43418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450" lvl="2" latinLnBrk="1">
              <a:spcBef>
                <a:spcPts val="100"/>
              </a:spcBef>
              <a:spcAft>
                <a:spcPts val="100"/>
              </a:spcAft>
              <a:buSzPct val="96000"/>
              <a:defRPr/>
            </a:pPr>
            <a:r>
              <a:rPr kumimoji="0" lang="en-US" altLang="ko-KR" sz="880" dirty="0">
                <a:solidFill>
                  <a:prstClr val="black"/>
                </a:solidFill>
              </a:rPr>
              <a:t>from bs4 import </a:t>
            </a:r>
            <a:r>
              <a:rPr kumimoji="0" lang="en-US" altLang="ko-KR" sz="880" dirty="0" err="1">
                <a:solidFill>
                  <a:prstClr val="black"/>
                </a:solidFill>
              </a:rPr>
              <a:t>BeautifulSoup</a:t>
            </a:r>
            <a:endParaRPr kumimoji="0" lang="en-US" altLang="ko-KR" sz="880" dirty="0">
              <a:solidFill>
                <a:prstClr val="black"/>
              </a:solidFill>
            </a:endParaRPr>
          </a:p>
          <a:p>
            <a:pPr marL="171450" lvl="2" latinLnBrk="1">
              <a:spcBef>
                <a:spcPts val="100"/>
              </a:spcBef>
              <a:spcAft>
                <a:spcPts val="100"/>
              </a:spcAft>
              <a:buSzPct val="96000"/>
              <a:defRPr/>
            </a:pPr>
            <a:r>
              <a:rPr kumimoji="0" lang="en-US" altLang="ko-KR" sz="880" dirty="0">
                <a:solidFill>
                  <a:prstClr val="black"/>
                </a:solidFill>
              </a:rPr>
              <a:t>import </a:t>
            </a:r>
            <a:r>
              <a:rPr kumimoji="0" lang="en-US" altLang="ko-KR" sz="880" dirty="0" err="1">
                <a:solidFill>
                  <a:prstClr val="black"/>
                </a:solidFill>
              </a:rPr>
              <a:t>urllib.request</a:t>
            </a:r>
            <a:endParaRPr kumimoji="0" lang="en-US" altLang="ko-KR" sz="880" dirty="0">
              <a:solidFill>
                <a:prstClr val="black"/>
              </a:solidFill>
            </a:endParaRPr>
          </a:p>
          <a:p>
            <a:pPr marL="171450" lvl="2" latinLnBrk="1">
              <a:spcBef>
                <a:spcPts val="100"/>
              </a:spcBef>
              <a:spcAft>
                <a:spcPts val="100"/>
              </a:spcAft>
              <a:buSzPct val="96000"/>
              <a:defRPr/>
            </a:pPr>
            <a:r>
              <a:rPr kumimoji="0" lang="en-US" altLang="ko-KR" sz="880" dirty="0">
                <a:solidFill>
                  <a:prstClr val="black"/>
                </a:solidFill>
              </a:rPr>
              <a:t>import pandas as </a:t>
            </a:r>
            <a:r>
              <a:rPr kumimoji="0" lang="en-US" altLang="ko-KR" sz="880" dirty="0" err="1">
                <a:solidFill>
                  <a:prstClr val="black"/>
                </a:solidFill>
              </a:rPr>
              <a:t>pd</a:t>
            </a:r>
            <a:endParaRPr kumimoji="0" lang="en-US" altLang="ko-KR" sz="880" dirty="0">
              <a:solidFill>
                <a:prstClr val="black"/>
              </a:solidFill>
            </a:endParaRPr>
          </a:p>
          <a:p>
            <a:pPr marL="171450" lvl="2" latinLnBrk="1">
              <a:spcBef>
                <a:spcPts val="100"/>
              </a:spcBef>
              <a:spcAft>
                <a:spcPts val="100"/>
              </a:spcAft>
              <a:buSzPct val="96000"/>
              <a:defRPr/>
            </a:pPr>
            <a:r>
              <a:rPr kumimoji="0" lang="en-US" altLang="ko-KR" sz="880" dirty="0">
                <a:solidFill>
                  <a:prstClr val="black"/>
                </a:solidFill>
              </a:rPr>
              <a:t>import </a:t>
            </a:r>
            <a:r>
              <a:rPr kumimoji="0" lang="en-US" altLang="ko-KR" sz="880" dirty="0" err="1">
                <a:solidFill>
                  <a:prstClr val="black"/>
                </a:solidFill>
              </a:rPr>
              <a:t>datetime</a:t>
            </a:r>
            <a:endParaRPr kumimoji="0" lang="en-US" altLang="ko-KR" sz="880" dirty="0">
              <a:solidFill>
                <a:prstClr val="black"/>
              </a:solidFill>
            </a:endParaRPr>
          </a:p>
          <a:p>
            <a:pPr marL="171450" lvl="2" latinLnBrk="1">
              <a:spcBef>
                <a:spcPts val="100"/>
              </a:spcBef>
              <a:spcAft>
                <a:spcPts val="100"/>
              </a:spcAft>
              <a:buSzPct val="96000"/>
              <a:defRPr/>
            </a:pPr>
            <a:endParaRPr kumimoji="0" lang="en-US" altLang="ko-KR" sz="880" dirty="0">
              <a:solidFill>
                <a:prstClr val="black"/>
              </a:solidFill>
            </a:endParaRPr>
          </a:p>
          <a:p>
            <a:pPr marL="171450" lvl="2" latinLnBrk="1">
              <a:spcBef>
                <a:spcPts val="100"/>
              </a:spcBef>
              <a:spcAft>
                <a:spcPts val="100"/>
              </a:spcAft>
              <a:buSzPct val="96000"/>
              <a:defRPr/>
            </a:pPr>
            <a:r>
              <a:rPr kumimoji="0" lang="en-US" altLang="ko-KR" sz="880" dirty="0">
                <a:solidFill>
                  <a:prstClr val="black"/>
                </a:solidFill>
              </a:rPr>
              <a:t>#[CODE 1]</a:t>
            </a:r>
          </a:p>
          <a:p>
            <a:pPr marL="171450" lvl="2" latinLnBrk="1">
              <a:spcBef>
                <a:spcPts val="100"/>
              </a:spcBef>
              <a:spcAft>
                <a:spcPts val="100"/>
              </a:spcAft>
              <a:buSzPct val="96000"/>
              <a:defRPr/>
            </a:pPr>
            <a:r>
              <a:rPr kumimoji="0" lang="en-US" altLang="ko-KR" sz="880" dirty="0" err="1">
                <a:solidFill>
                  <a:prstClr val="black"/>
                </a:solidFill>
              </a:rPr>
              <a:t>def</a:t>
            </a:r>
            <a:r>
              <a:rPr kumimoji="0" lang="en-US" altLang="ko-KR" sz="880" dirty="0">
                <a:solidFill>
                  <a:prstClr val="black"/>
                </a:solidFill>
              </a:rPr>
              <a:t> </a:t>
            </a:r>
            <a:r>
              <a:rPr kumimoji="0" lang="en-US" altLang="ko-KR" sz="880" dirty="0" err="1">
                <a:solidFill>
                  <a:prstClr val="black"/>
                </a:solidFill>
              </a:rPr>
              <a:t>hollys_store</a:t>
            </a:r>
            <a:r>
              <a:rPr kumimoji="0" lang="en-US" altLang="ko-KR" sz="880" dirty="0">
                <a:solidFill>
                  <a:prstClr val="black"/>
                </a:solidFill>
              </a:rPr>
              <a:t>(result):</a:t>
            </a:r>
          </a:p>
          <a:p>
            <a:pPr marL="171450" lvl="2" latinLnBrk="1">
              <a:spcBef>
                <a:spcPts val="100"/>
              </a:spcBef>
              <a:spcAft>
                <a:spcPts val="100"/>
              </a:spcAft>
              <a:buSzPct val="96000"/>
              <a:defRPr/>
            </a:pPr>
            <a:r>
              <a:rPr kumimoji="0" lang="en-US" altLang="ko-KR" sz="880" dirty="0">
                <a:solidFill>
                  <a:prstClr val="black"/>
                </a:solidFill>
              </a:rPr>
              <a:t>    for page in range(1,59):</a:t>
            </a:r>
          </a:p>
          <a:p>
            <a:pPr marL="171450" lvl="2" latinLnBrk="1">
              <a:spcBef>
                <a:spcPts val="100"/>
              </a:spcBef>
              <a:spcAft>
                <a:spcPts val="100"/>
              </a:spcAft>
              <a:buSzPct val="96000"/>
              <a:defRPr/>
            </a:pPr>
            <a:r>
              <a:rPr kumimoji="0" lang="en-US" altLang="ko-KR" sz="880" dirty="0">
                <a:solidFill>
                  <a:prstClr val="black"/>
                </a:solidFill>
              </a:rPr>
              <a:t>         </a:t>
            </a:r>
            <a:r>
              <a:rPr kumimoji="0" lang="en-US" altLang="ko-KR" sz="880" dirty="0" err="1">
                <a:solidFill>
                  <a:prstClr val="black"/>
                </a:solidFill>
              </a:rPr>
              <a:t>Hollys_url</a:t>
            </a:r>
            <a:r>
              <a:rPr kumimoji="0" lang="en-US" altLang="ko-KR" sz="880" dirty="0">
                <a:solidFill>
                  <a:prstClr val="black"/>
                </a:solidFill>
              </a:rPr>
              <a:t> = 'https://www.hollys.co.kr/store/korea/korStore.do?</a:t>
            </a:r>
          </a:p>
          <a:p>
            <a:pPr marL="171450" lvl="2" latinLnBrk="1">
              <a:spcBef>
                <a:spcPts val="100"/>
              </a:spcBef>
              <a:spcAft>
                <a:spcPts val="100"/>
              </a:spcAft>
              <a:buSzPct val="96000"/>
              <a:defRPr/>
            </a:pPr>
            <a:r>
              <a:rPr kumimoji="0" lang="en-US" altLang="ko-KR" sz="880" dirty="0">
                <a:solidFill>
                  <a:prstClr val="black"/>
                </a:solidFill>
              </a:rPr>
              <a:t>                          </a:t>
            </a:r>
            <a:r>
              <a:rPr kumimoji="0" lang="en-US" altLang="ko-KR" sz="880" dirty="0" err="1">
                <a:solidFill>
                  <a:prstClr val="black"/>
                </a:solidFill>
              </a:rPr>
              <a:t>pageNo</a:t>
            </a:r>
            <a:r>
              <a:rPr kumimoji="0" lang="en-US" altLang="ko-KR" sz="880" dirty="0">
                <a:solidFill>
                  <a:prstClr val="black"/>
                </a:solidFill>
              </a:rPr>
              <a:t>=%</a:t>
            </a:r>
            <a:r>
              <a:rPr kumimoji="0" lang="en-US" altLang="ko-KR" sz="880" dirty="0" err="1">
                <a:solidFill>
                  <a:prstClr val="black"/>
                </a:solidFill>
              </a:rPr>
              <a:t>d&amp;sido</a:t>
            </a:r>
            <a:r>
              <a:rPr kumimoji="0" lang="en-US" altLang="ko-KR" sz="880" dirty="0">
                <a:solidFill>
                  <a:prstClr val="black"/>
                </a:solidFill>
              </a:rPr>
              <a:t>=&amp;</a:t>
            </a:r>
            <a:r>
              <a:rPr kumimoji="0" lang="en-US" altLang="ko-KR" sz="880" dirty="0" err="1">
                <a:solidFill>
                  <a:prstClr val="black"/>
                </a:solidFill>
              </a:rPr>
              <a:t>gugun</a:t>
            </a:r>
            <a:r>
              <a:rPr kumimoji="0" lang="en-US" altLang="ko-KR" sz="880" dirty="0">
                <a:solidFill>
                  <a:prstClr val="black"/>
                </a:solidFill>
              </a:rPr>
              <a:t>=&amp;store=' %page</a:t>
            </a:r>
          </a:p>
          <a:p>
            <a:pPr marL="171450" lvl="2" latinLnBrk="1">
              <a:spcBef>
                <a:spcPts val="100"/>
              </a:spcBef>
              <a:spcAft>
                <a:spcPts val="100"/>
              </a:spcAft>
              <a:buSzPct val="96000"/>
              <a:defRPr/>
            </a:pPr>
            <a:r>
              <a:rPr kumimoji="0" lang="en-US" altLang="ko-KR" sz="880" dirty="0">
                <a:solidFill>
                  <a:prstClr val="black"/>
                </a:solidFill>
              </a:rPr>
              <a:t>         print(</a:t>
            </a:r>
            <a:r>
              <a:rPr kumimoji="0" lang="en-US" altLang="ko-KR" sz="880" dirty="0" err="1">
                <a:solidFill>
                  <a:prstClr val="black"/>
                </a:solidFill>
              </a:rPr>
              <a:t>Hollys_url</a:t>
            </a:r>
            <a:r>
              <a:rPr kumimoji="0" lang="en-US" altLang="ko-KR" sz="880" dirty="0">
                <a:solidFill>
                  <a:prstClr val="black"/>
                </a:solidFill>
              </a:rPr>
              <a:t>)</a:t>
            </a:r>
          </a:p>
          <a:p>
            <a:pPr marL="171450" lvl="2" latinLnBrk="1">
              <a:spcBef>
                <a:spcPts val="100"/>
              </a:spcBef>
              <a:spcAft>
                <a:spcPts val="100"/>
              </a:spcAft>
              <a:buSzPct val="96000"/>
              <a:defRPr/>
            </a:pPr>
            <a:r>
              <a:rPr kumimoji="0" lang="en-US" altLang="ko-KR" sz="880" dirty="0">
                <a:solidFill>
                  <a:prstClr val="black"/>
                </a:solidFill>
              </a:rPr>
              <a:t>         html = </a:t>
            </a:r>
            <a:r>
              <a:rPr kumimoji="0" lang="en-US" altLang="ko-KR" sz="880" dirty="0" err="1">
                <a:solidFill>
                  <a:prstClr val="black"/>
                </a:solidFill>
              </a:rPr>
              <a:t>urllib.request.urlopen</a:t>
            </a:r>
            <a:r>
              <a:rPr kumimoji="0" lang="en-US" altLang="ko-KR" sz="880" dirty="0">
                <a:solidFill>
                  <a:prstClr val="black"/>
                </a:solidFill>
              </a:rPr>
              <a:t>(</a:t>
            </a:r>
            <a:r>
              <a:rPr kumimoji="0" lang="en-US" altLang="ko-KR" sz="880" dirty="0" err="1">
                <a:solidFill>
                  <a:prstClr val="black"/>
                </a:solidFill>
              </a:rPr>
              <a:t>Hollys_url</a:t>
            </a:r>
            <a:r>
              <a:rPr kumimoji="0" lang="en-US" altLang="ko-KR" sz="880" dirty="0">
                <a:solidFill>
                  <a:prstClr val="black"/>
                </a:solidFill>
              </a:rPr>
              <a:t>)</a:t>
            </a:r>
          </a:p>
          <a:p>
            <a:pPr marL="171450" lvl="2" latinLnBrk="1">
              <a:spcBef>
                <a:spcPts val="100"/>
              </a:spcBef>
              <a:spcAft>
                <a:spcPts val="100"/>
              </a:spcAft>
              <a:buSzPct val="96000"/>
              <a:defRPr/>
            </a:pPr>
            <a:r>
              <a:rPr kumimoji="0" lang="en-US" altLang="ko-KR" sz="880" dirty="0">
                <a:solidFill>
                  <a:prstClr val="black"/>
                </a:solidFill>
              </a:rPr>
              <a:t>         </a:t>
            </a:r>
            <a:r>
              <a:rPr kumimoji="0" lang="en-US" altLang="ko-KR" sz="880" dirty="0" err="1">
                <a:solidFill>
                  <a:prstClr val="black"/>
                </a:solidFill>
              </a:rPr>
              <a:t>soupHollys</a:t>
            </a:r>
            <a:r>
              <a:rPr kumimoji="0" lang="en-US" altLang="ko-KR" sz="880" dirty="0">
                <a:solidFill>
                  <a:prstClr val="black"/>
                </a:solidFill>
              </a:rPr>
              <a:t> = </a:t>
            </a:r>
            <a:r>
              <a:rPr kumimoji="0" lang="en-US" altLang="ko-KR" sz="880" dirty="0" err="1">
                <a:solidFill>
                  <a:prstClr val="black"/>
                </a:solidFill>
              </a:rPr>
              <a:t>BeautifulSoup</a:t>
            </a:r>
            <a:r>
              <a:rPr kumimoji="0" lang="en-US" altLang="ko-KR" sz="880" dirty="0">
                <a:solidFill>
                  <a:prstClr val="black"/>
                </a:solidFill>
              </a:rPr>
              <a:t>(html, '</a:t>
            </a:r>
            <a:r>
              <a:rPr kumimoji="0" lang="en-US" altLang="ko-KR" sz="880" dirty="0" err="1">
                <a:solidFill>
                  <a:prstClr val="black"/>
                </a:solidFill>
              </a:rPr>
              <a:t>html.parser</a:t>
            </a:r>
            <a:r>
              <a:rPr kumimoji="0" lang="en-US" altLang="ko-KR" sz="880" dirty="0">
                <a:solidFill>
                  <a:prstClr val="black"/>
                </a:solidFill>
              </a:rPr>
              <a:t>’)</a:t>
            </a:r>
          </a:p>
          <a:p>
            <a:pPr marL="171450" lvl="2" latinLnBrk="1">
              <a:spcBef>
                <a:spcPts val="100"/>
              </a:spcBef>
              <a:spcAft>
                <a:spcPts val="100"/>
              </a:spcAft>
              <a:buSzPct val="96000"/>
              <a:defRPr/>
            </a:pPr>
            <a:r>
              <a:rPr kumimoji="0" lang="en-US" altLang="ko-KR" sz="880" dirty="0">
                <a:solidFill>
                  <a:prstClr val="black"/>
                </a:solidFill>
              </a:rPr>
              <a:t>         </a:t>
            </a:r>
            <a:r>
              <a:rPr kumimoji="0" lang="en-US" altLang="ko-KR" sz="880" dirty="0" err="1">
                <a:solidFill>
                  <a:prstClr val="black"/>
                </a:solidFill>
              </a:rPr>
              <a:t>tag_tbody</a:t>
            </a:r>
            <a:r>
              <a:rPr kumimoji="0" lang="en-US" altLang="ko-KR" sz="880" dirty="0">
                <a:solidFill>
                  <a:prstClr val="black"/>
                </a:solidFill>
              </a:rPr>
              <a:t> = </a:t>
            </a:r>
            <a:r>
              <a:rPr kumimoji="0" lang="en-US" altLang="ko-KR" sz="880" dirty="0" err="1">
                <a:solidFill>
                  <a:prstClr val="black"/>
                </a:solidFill>
              </a:rPr>
              <a:t>soupHollys.find</a:t>
            </a:r>
            <a:r>
              <a:rPr kumimoji="0" lang="en-US" altLang="ko-KR" sz="880" dirty="0">
                <a:solidFill>
                  <a:prstClr val="black"/>
                </a:solidFill>
              </a:rPr>
              <a:t>('</a:t>
            </a:r>
            <a:r>
              <a:rPr kumimoji="0" lang="en-US" altLang="ko-KR" sz="880" dirty="0" err="1">
                <a:solidFill>
                  <a:prstClr val="black"/>
                </a:solidFill>
              </a:rPr>
              <a:t>tbody</a:t>
            </a:r>
            <a:r>
              <a:rPr kumimoji="0" lang="en-US" altLang="ko-KR" sz="880" dirty="0">
                <a:solidFill>
                  <a:prstClr val="black"/>
                </a:solidFill>
              </a:rPr>
              <a:t>’)</a:t>
            </a:r>
          </a:p>
          <a:p>
            <a:pPr marL="171450" lvl="2" latinLnBrk="1">
              <a:spcBef>
                <a:spcPts val="100"/>
              </a:spcBef>
              <a:spcAft>
                <a:spcPts val="100"/>
              </a:spcAft>
              <a:buSzPct val="96000"/>
              <a:defRPr/>
            </a:pPr>
            <a:r>
              <a:rPr kumimoji="0" lang="en-US" altLang="ko-KR" sz="880" dirty="0">
                <a:solidFill>
                  <a:prstClr val="black"/>
                </a:solidFill>
              </a:rPr>
              <a:t>         for store in </a:t>
            </a:r>
            <a:r>
              <a:rPr kumimoji="0" lang="en-US" altLang="ko-KR" sz="880" dirty="0" err="1">
                <a:solidFill>
                  <a:prstClr val="black"/>
                </a:solidFill>
              </a:rPr>
              <a:t>tag_tbody.find_all</a:t>
            </a:r>
            <a:r>
              <a:rPr kumimoji="0" lang="en-US" altLang="ko-KR" sz="880" dirty="0">
                <a:solidFill>
                  <a:prstClr val="black"/>
                </a:solidFill>
              </a:rPr>
              <a:t>('tr'):</a:t>
            </a:r>
          </a:p>
          <a:p>
            <a:pPr marL="171450" lvl="2" latinLnBrk="1">
              <a:spcBef>
                <a:spcPts val="100"/>
              </a:spcBef>
              <a:spcAft>
                <a:spcPts val="100"/>
              </a:spcAft>
              <a:buSzPct val="96000"/>
              <a:defRPr/>
            </a:pPr>
            <a:r>
              <a:rPr kumimoji="0" lang="en-US" altLang="ko-KR" sz="880" dirty="0">
                <a:solidFill>
                  <a:prstClr val="black"/>
                </a:solidFill>
              </a:rPr>
              <a:t>             if </a:t>
            </a:r>
            <a:r>
              <a:rPr kumimoji="0" lang="en-US" altLang="ko-KR" sz="880" dirty="0" err="1">
                <a:solidFill>
                  <a:prstClr val="black"/>
                </a:solidFill>
              </a:rPr>
              <a:t>len</a:t>
            </a:r>
            <a:r>
              <a:rPr kumimoji="0" lang="en-US" altLang="ko-KR" sz="880" dirty="0">
                <a:solidFill>
                  <a:prstClr val="black"/>
                </a:solidFill>
              </a:rPr>
              <a:t>(store) &lt;= 3:</a:t>
            </a:r>
          </a:p>
          <a:p>
            <a:pPr marL="171450" lvl="2" latinLnBrk="1">
              <a:spcBef>
                <a:spcPts val="100"/>
              </a:spcBef>
              <a:spcAft>
                <a:spcPts val="100"/>
              </a:spcAft>
              <a:buSzPct val="96000"/>
              <a:defRPr/>
            </a:pPr>
            <a:r>
              <a:rPr kumimoji="0" lang="en-US" altLang="ko-KR" sz="880" dirty="0">
                <a:solidFill>
                  <a:prstClr val="black"/>
                </a:solidFill>
              </a:rPr>
              <a:t>                break</a:t>
            </a:r>
          </a:p>
          <a:p>
            <a:pPr marL="171450" lvl="2" latinLnBrk="1">
              <a:spcBef>
                <a:spcPts val="100"/>
              </a:spcBef>
              <a:spcAft>
                <a:spcPts val="100"/>
              </a:spcAft>
              <a:buSzPct val="96000"/>
              <a:defRPr/>
            </a:pPr>
            <a:r>
              <a:rPr kumimoji="0" lang="en-US" altLang="ko-KR" sz="880" dirty="0">
                <a:solidFill>
                  <a:prstClr val="black"/>
                </a:solidFill>
              </a:rPr>
              <a:t>             </a:t>
            </a:r>
            <a:r>
              <a:rPr kumimoji="0" lang="en-US" altLang="ko-KR" sz="880" dirty="0" err="1">
                <a:solidFill>
                  <a:prstClr val="black"/>
                </a:solidFill>
              </a:rPr>
              <a:t>store_td</a:t>
            </a:r>
            <a:r>
              <a:rPr kumimoji="0" lang="en-US" altLang="ko-KR" sz="880" dirty="0">
                <a:solidFill>
                  <a:prstClr val="black"/>
                </a:solidFill>
              </a:rPr>
              <a:t> = </a:t>
            </a:r>
            <a:r>
              <a:rPr kumimoji="0" lang="en-US" altLang="ko-KR" sz="880" dirty="0" err="1">
                <a:solidFill>
                  <a:prstClr val="black"/>
                </a:solidFill>
              </a:rPr>
              <a:t>store.find_all</a:t>
            </a:r>
            <a:r>
              <a:rPr kumimoji="0" lang="en-US" altLang="ko-KR" sz="880" dirty="0">
                <a:solidFill>
                  <a:prstClr val="black"/>
                </a:solidFill>
              </a:rPr>
              <a:t>('td’)</a:t>
            </a:r>
          </a:p>
          <a:p>
            <a:pPr marL="171450" lvl="2" latinLnBrk="1">
              <a:spcBef>
                <a:spcPts val="100"/>
              </a:spcBef>
              <a:spcAft>
                <a:spcPts val="100"/>
              </a:spcAft>
              <a:buSzPct val="96000"/>
              <a:defRPr/>
            </a:pPr>
            <a:r>
              <a:rPr kumimoji="0" lang="en-US" altLang="ko-KR" sz="880" dirty="0">
                <a:solidFill>
                  <a:prstClr val="black"/>
                </a:solidFill>
              </a:rPr>
              <a:t>             </a:t>
            </a:r>
            <a:r>
              <a:rPr kumimoji="0" lang="en-US" altLang="ko-KR" sz="880" dirty="0" err="1">
                <a:solidFill>
                  <a:prstClr val="black"/>
                </a:solidFill>
              </a:rPr>
              <a:t>store_name</a:t>
            </a:r>
            <a:r>
              <a:rPr kumimoji="0" lang="en-US" altLang="ko-KR" sz="880" dirty="0">
                <a:solidFill>
                  <a:prstClr val="black"/>
                </a:solidFill>
              </a:rPr>
              <a:t> = </a:t>
            </a:r>
            <a:r>
              <a:rPr kumimoji="0" lang="en-US" altLang="ko-KR" sz="880" dirty="0" err="1">
                <a:solidFill>
                  <a:prstClr val="black"/>
                </a:solidFill>
              </a:rPr>
              <a:t>store_td</a:t>
            </a:r>
            <a:r>
              <a:rPr kumimoji="0" lang="en-US" altLang="ko-KR" sz="880" dirty="0">
                <a:solidFill>
                  <a:prstClr val="black"/>
                </a:solidFill>
              </a:rPr>
              <a:t>[1].string</a:t>
            </a:r>
          </a:p>
          <a:p>
            <a:pPr marL="171450" lvl="2" latinLnBrk="1">
              <a:spcBef>
                <a:spcPts val="100"/>
              </a:spcBef>
              <a:spcAft>
                <a:spcPts val="100"/>
              </a:spcAft>
              <a:buSzPct val="96000"/>
              <a:defRPr/>
            </a:pPr>
            <a:r>
              <a:rPr kumimoji="0" lang="en-US" altLang="ko-KR" sz="880" dirty="0">
                <a:solidFill>
                  <a:prstClr val="black"/>
                </a:solidFill>
              </a:rPr>
              <a:t>             </a:t>
            </a:r>
            <a:r>
              <a:rPr kumimoji="0" lang="en-US" altLang="ko-KR" sz="880" dirty="0" err="1">
                <a:solidFill>
                  <a:prstClr val="black"/>
                </a:solidFill>
              </a:rPr>
              <a:t>store_sido</a:t>
            </a:r>
            <a:r>
              <a:rPr kumimoji="0" lang="en-US" altLang="ko-KR" sz="880" dirty="0">
                <a:solidFill>
                  <a:prstClr val="black"/>
                </a:solidFill>
              </a:rPr>
              <a:t> = </a:t>
            </a:r>
            <a:r>
              <a:rPr kumimoji="0" lang="en-US" altLang="ko-KR" sz="880" dirty="0" err="1">
                <a:solidFill>
                  <a:prstClr val="black"/>
                </a:solidFill>
              </a:rPr>
              <a:t>store_td</a:t>
            </a:r>
            <a:r>
              <a:rPr kumimoji="0" lang="en-US" altLang="ko-KR" sz="880" dirty="0">
                <a:solidFill>
                  <a:prstClr val="black"/>
                </a:solidFill>
              </a:rPr>
              <a:t>[0].string</a:t>
            </a:r>
          </a:p>
          <a:p>
            <a:pPr marL="171450" lvl="2" latinLnBrk="1">
              <a:spcBef>
                <a:spcPts val="100"/>
              </a:spcBef>
              <a:spcAft>
                <a:spcPts val="100"/>
              </a:spcAft>
              <a:buSzPct val="96000"/>
              <a:defRPr/>
            </a:pPr>
            <a:r>
              <a:rPr kumimoji="0" lang="en-US" altLang="ko-KR" sz="880" dirty="0">
                <a:solidFill>
                  <a:prstClr val="black"/>
                </a:solidFill>
              </a:rPr>
              <a:t>             </a:t>
            </a:r>
            <a:r>
              <a:rPr kumimoji="0" lang="en-US" altLang="ko-KR" sz="880" dirty="0" err="1">
                <a:solidFill>
                  <a:prstClr val="black"/>
                </a:solidFill>
              </a:rPr>
              <a:t>store_address</a:t>
            </a:r>
            <a:r>
              <a:rPr kumimoji="0" lang="en-US" altLang="ko-KR" sz="880" dirty="0">
                <a:solidFill>
                  <a:prstClr val="black"/>
                </a:solidFill>
              </a:rPr>
              <a:t> = </a:t>
            </a:r>
            <a:r>
              <a:rPr kumimoji="0" lang="en-US" altLang="ko-KR" sz="880" dirty="0" err="1">
                <a:solidFill>
                  <a:prstClr val="black"/>
                </a:solidFill>
              </a:rPr>
              <a:t>store_td</a:t>
            </a:r>
            <a:r>
              <a:rPr kumimoji="0" lang="en-US" altLang="ko-KR" sz="880" dirty="0">
                <a:solidFill>
                  <a:prstClr val="black"/>
                </a:solidFill>
              </a:rPr>
              <a:t>[3].string</a:t>
            </a:r>
          </a:p>
          <a:p>
            <a:pPr marL="171450" lvl="2" latinLnBrk="1">
              <a:spcBef>
                <a:spcPts val="100"/>
              </a:spcBef>
              <a:spcAft>
                <a:spcPts val="100"/>
              </a:spcAft>
              <a:buSzPct val="96000"/>
              <a:defRPr/>
            </a:pPr>
            <a:r>
              <a:rPr kumimoji="0" lang="en-US" altLang="ko-KR" sz="880" dirty="0">
                <a:solidFill>
                  <a:prstClr val="black"/>
                </a:solidFill>
              </a:rPr>
              <a:t>             </a:t>
            </a:r>
            <a:r>
              <a:rPr kumimoji="0" lang="en-US" altLang="ko-KR" sz="880" dirty="0" err="1">
                <a:solidFill>
                  <a:prstClr val="black"/>
                </a:solidFill>
              </a:rPr>
              <a:t>store_phone</a:t>
            </a:r>
            <a:r>
              <a:rPr kumimoji="0" lang="en-US" altLang="ko-KR" sz="880" dirty="0">
                <a:solidFill>
                  <a:prstClr val="black"/>
                </a:solidFill>
              </a:rPr>
              <a:t> = </a:t>
            </a:r>
            <a:r>
              <a:rPr kumimoji="0" lang="en-US" altLang="ko-KR" sz="880" dirty="0" err="1">
                <a:solidFill>
                  <a:prstClr val="black"/>
                </a:solidFill>
              </a:rPr>
              <a:t>store_td</a:t>
            </a:r>
            <a:r>
              <a:rPr kumimoji="0" lang="en-US" altLang="ko-KR" sz="880" dirty="0">
                <a:solidFill>
                  <a:prstClr val="black"/>
                </a:solidFill>
              </a:rPr>
              <a:t>[5].string</a:t>
            </a:r>
          </a:p>
          <a:p>
            <a:pPr marL="171450" lvl="2" latinLnBrk="1">
              <a:spcBef>
                <a:spcPts val="100"/>
              </a:spcBef>
              <a:spcAft>
                <a:spcPts val="100"/>
              </a:spcAft>
              <a:buSzPct val="96000"/>
              <a:defRPr/>
            </a:pPr>
            <a:r>
              <a:rPr kumimoji="0" lang="en-US" altLang="ko-KR" sz="880" dirty="0">
                <a:solidFill>
                  <a:prstClr val="black"/>
                </a:solidFill>
              </a:rPr>
              <a:t>             </a:t>
            </a:r>
            <a:r>
              <a:rPr kumimoji="0" lang="en-US" altLang="ko-KR" sz="880" dirty="0" err="1">
                <a:solidFill>
                  <a:prstClr val="black"/>
                </a:solidFill>
              </a:rPr>
              <a:t>result.append</a:t>
            </a:r>
            <a:r>
              <a:rPr kumimoji="0" lang="en-US" altLang="ko-KR" sz="880" dirty="0">
                <a:solidFill>
                  <a:prstClr val="black"/>
                </a:solidFill>
              </a:rPr>
              <a:t>([</a:t>
            </a:r>
            <a:r>
              <a:rPr kumimoji="0" lang="en-US" altLang="ko-KR" sz="880" dirty="0" err="1">
                <a:solidFill>
                  <a:prstClr val="black"/>
                </a:solidFill>
              </a:rPr>
              <a:t>store_name</a:t>
            </a:r>
            <a:r>
              <a:rPr kumimoji="0" lang="en-US" altLang="ko-KR" sz="880" dirty="0">
                <a:solidFill>
                  <a:prstClr val="black"/>
                </a:solidFill>
              </a:rPr>
              <a:t>]+[</a:t>
            </a:r>
            <a:r>
              <a:rPr kumimoji="0" lang="en-US" altLang="ko-KR" sz="880" dirty="0" err="1">
                <a:solidFill>
                  <a:prstClr val="black"/>
                </a:solidFill>
              </a:rPr>
              <a:t>store_sido</a:t>
            </a:r>
            <a:r>
              <a:rPr kumimoji="0" lang="en-US" altLang="ko-KR" sz="880" dirty="0">
                <a:solidFill>
                  <a:prstClr val="black"/>
                </a:solidFill>
              </a:rPr>
              <a:t>]+[</a:t>
            </a:r>
            <a:r>
              <a:rPr kumimoji="0" lang="en-US" altLang="ko-KR" sz="880" dirty="0" err="1">
                <a:solidFill>
                  <a:prstClr val="black"/>
                </a:solidFill>
              </a:rPr>
              <a:t>store_address</a:t>
            </a:r>
            <a:r>
              <a:rPr kumimoji="0" lang="en-US" altLang="ko-KR" sz="880" dirty="0">
                <a:solidFill>
                  <a:prstClr val="black"/>
                </a:solidFill>
              </a:rPr>
              <a:t>]</a:t>
            </a:r>
          </a:p>
          <a:p>
            <a:pPr marL="171450" lvl="2" latinLnBrk="1">
              <a:spcBef>
                <a:spcPts val="100"/>
              </a:spcBef>
              <a:spcAft>
                <a:spcPts val="100"/>
              </a:spcAft>
              <a:buSzPct val="96000"/>
              <a:defRPr/>
            </a:pPr>
            <a:r>
              <a:rPr kumimoji="0" lang="en-US" altLang="ko-KR" sz="880" dirty="0">
                <a:solidFill>
                  <a:prstClr val="black"/>
                </a:solidFill>
              </a:rPr>
              <a:t>                               +[</a:t>
            </a:r>
            <a:r>
              <a:rPr kumimoji="0" lang="en-US" altLang="ko-KR" sz="880" dirty="0" err="1">
                <a:solidFill>
                  <a:prstClr val="black"/>
                </a:solidFill>
              </a:rPr>
              <a:t>store_phone</a:t>
            </a:r>
            <a:r>
              <a:rPr kumimoji="0" lang="en-US" altLang="ko-KR" sz="880" dirty="0">
                <a:solidFill>
                  <a:prstClr val="black"/>
                </a:solidFill>
              </a:rPr>
              <a:t>])</a:t>
            </a:r>
          </a:p>
          <a:p>
            <a:pPr marL="171450" lvl="2" latinLnBrk="1">
              <a:spcBef>
                <a:spcPts val="100"/>
              </a:spcBef>
              <a:spcAft>
                <a:spcPts val="100"/>
              </a:spcAft>
              <a:buSzPct val="96000"/>
              <a:defRPr/>
            </a:pPr>
            <a:r>
              <a:rPr kumimoji="0" lang="en-US" altLang="ko-KR" sz="880" dirty="0">
                <a:solidFill>
                  <a:prstClr val="black"/>
                </a:solidFill>
              </a:rPr>
              <a:t>return</a:t>
            </a:r>
          </a:p>
        </p:txBody>
      </p:sp>
      <p:grpSp>
        <p:nvGrpSpPr>
          <p:cNvPr id="39943" name="그룹 2">
            <a:extLst>
              <a:ext uri="{FF2B5EF4-FFF2-40B4-BE49-F238E27FC236}">
                <a16:creationId xmlns:a16="http://schemas.microsoft.com/office/drawing/2014/main" id="{AC9FD9A9-5BF3-1391-E818-FCCDF574B515}"/>
              </a:ext>
            </a:extLst>
          </p:cNvPr>
          <p:cNvGrpSpPr>
            <a:grpSpLocks/>
          </p:cNvGrpSpPr>
          <p:nvPr/>
        </p:nvGrpSpPr>
        <p:grpSpPr bwMode="auto">
          <a:xfrm>
            <a:off x="4356100" y="2257425"/>
            <a:ext cx="4103688" cy="4340225"/>
            <a:chOff x="4283968" y="2142686"/>
            <a:chExt cx="3888432" cy="410215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3751D03-DD82-AB9F-5B6D-33AA0456F0B4}"/>
                </a:ext>
              </a:extLst>
            </p:cNvPr>
            <p:cNvSpPr/>
            <p:nvPr/>
          </p:nvSpPr>
          <p:spPr>
            <a:xfrm>
              <a:off x="4283968" y="2142686"/>
              <a:ext cx="3888432" cy="23121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71450" lvl="2" latinLnBrk="1">
                <a:spcBef>
                  <a:spcPts val="100"/>
                </a:spcBef>
                <a:spcAft>
                  <a:spcPts val="100"/>
                </a:spcAft>
                <a:buSzPct val="96000"/>
                <a:defRPr/>
              </a:pPr>
              <a:r>
                <a:rPr kumimoji="0" lang="en-US" altLang="ko-KR" sz="880" dirty="0">
                  <a:solidFill>
                    <a:prstClr val="black"/>
                  </a:solidFill>
                </a:rPr>
                <a:t>#[CODE 0]</a:t>
              </a:r>
            </a:p>
            <a:p>
              <a:pPr marL="171450" lvl="2" latinLnBrk="1">
                <a:spcBef>
                  <a:spcPts val="100"/>
                </a:spcBef>
                <a:spcAft>
                  <a:spcPts val="100"/>
                </a:spcAft>
                <a:buSzPct val="96000"/>
                <a:defRPr/>
              </a:pPr>
              <a:r>
                <a:rPr kumimoji="0" lang="en-US" altLang="ko-KR" sz="880" dirty="0" err="1">
                  <a:solidFill>
                    <a:prstClr val="black"/>
                  </a:solidFill>
                </a:rPr>
                <a:t>def</a:t>
              </a:r>
              <a:r>
                <a:rPr kumimoji="0" lang="en-US" altLang="ko-KR" sz="880" dirty="0">
                  <a:solidFill>
                    <a:prstClr val="black"/>
                  </a:solidFill>
                </a:rPr>
                <a:t> main():</a:t>
              </a:r>
            </a:p>
            <a:p>
              <a:pPr marL="171450" lvl="2" latinLnBrk="1">
                <a:spcBef>
                  <a:spcPts val="100"/>
                </a:spcBef>
                <a:spcAft>
                  <a:spcPts val="100"/>
                </a:spcAft>
                <a:buSzPct val="96000"/>
                <a:defRPr/>
              </a:pPr>
              <a:r>
                <a:rPr kumimoji="0" lang="en-US" altLang="ko-KR" sz="880" dirty="0">
                  <a:solidFill>
                    <a:prstClr val="black"/>
                  </a:solidFill>
                </a:rPr>
                <a:t>     result = []</a:t>
              </a:r>
            </a:p>
            <a:p>
              <a:pPr marL="171450" lvl="2" latinLnBrk="1">
                <a:spcBef>
                  <a:spcPts val="100"/>
                </a:spcBef>
                <a:spcAft>
                  <a:spcPts val="100"/>
                </a:spcAft>
                <a:buSzPct val="96000"/>
                <a:defRPr/>
              </a:pPr>
              <a:r>
                <a:rPr kumimoji="0" lang="en-US" altLang="ko-KR" sz="880" dirty="0">
                  <a:solidFill>
                    <a:prstClr val="black"/>
                  </a:solidFill>
                </a:rPr>
                <a:t>     print('Hollys store crawling &gt;&gt;&gt;&gt;&gt;&gt;&gt;&gt;&gt;&gt;&gt;&gt;&gt;&gt;&gt;&gt;&gt;&gt;&gt;&gt;&gt;&gt;&gt;&gt;&gt;&gt;’)</a:t>
              </a:r>
            </a:p>
            <a:p>
              <a:pPr marL="171450" lvl="2" latinLnBrk="1">
                <a:spcBef>
                  <a:spcPts val="100"/>
                </a:spcBef>
                <a:spcAft>
                  <a:spcPts val="100"/>
                </a:spcAft>
                <a:buSzPct val="96000"/>
                <a:defRPr/>
              </a:pPr>
              <a:r>
                <a:rPr kumimoji="0" lang="en-US" altLang="ko-KR" sz="880" dirty="0">
                  <a:solidFill>
                    <a:prstClr val="black"/>
                  </a:solidFill>
                </a:rPr>
                <a:t>     </a:t>
              </a:r>
              <a:r>
                <a:rPr kumimoji="0" lang="en-US" altLang="ko-KR" sz="880" dirty="0" err="1">
                  <a:solidFill>
                    <a:prstClr val="black"/>
                  </a:solidFill>
                </a:rPr>
                <a:t>hollys_store</a:t>
              </a:r>
              <a:r>
                <a:rPr kumimoji="0" lang="en-US" altLang="ko-KR" sz="880" dirty="0">
                  <a:solidFill>
                    <a:prstClr val="black"/>
                  </a:solidFill>
                </a:rPr>
                <a:t>(result) #[CODE 1] </a:t>
              </a:r>
              <a:r>
                <a:rPr kumimoji="0" lang="ko-KR" altLang="en-US" sz="880" dirty="0">
                  <a:solidFill>
                    <a:prstClr val="black"/>
                  </a:solidFill>
                </a:rPr>
                <a:t>호출</a:t>
              </a:r>
            </a:p>
            <a:p>
              <a:pPr marL="171450" lvl="2" latinLnBrk="1">
                <a:spcBef>
                  <a:spcPts val="100"/>
                </a:spcBef>
                <a:spcAft>
                  <a:spcPts val="100"/>
                </a:spcAft>
                <a:buSzPct val="96000"/>
                <a:defRPr/>
              </a:pPr>
              <a:r>
                <a:rPr kumimoji="0" lang="ko-KR" altLang="en-US" sz="880" dirty="0">
                  <a:solidFill>
                    <a:prstClr val="black"/>
                  </a:solidFill>
                </a:rPr>
                <a:t>     </a:t>
              </a:r>
              <a:r>
                <a:rPr kumimoji="0" lang="en-US" altLang="ko-KR" sz="880" dirty="0" err="1">
                  <a:solidFill>
                    <a:prstClr val="black"/>
                  </a:solidFill>
                </a:rPr>
                <a:t>hollys_tbl</a:t>
              </a:r>
              <a:r>
                <a:rPr kumimoji="0" lang="en-US" altLang="ko-KR" sz="880" dirty="0">
                  <a:solidFill>
                    <a:prstClr val="black"/>
                  </a:solidFill>
                </a:rPr>
                <a:t> = </a:t>
              </a:r>
              <a:r>
                <a:rPr kumimoji="0" lang="en-US" altLang="ko-KR" sz="880" dirty="0" err="1">
                  <a:solidFill>
                    <a:prstClr val="black"/>
                  </a:solidFill>
                </a:rPr>
                <a:t>pd.DataFrame</a:t>
              </a:r>
              <a:r>
                <a:rPr kumimoji="0" lang="en-US" altLang="ko-KR" sz="880" dirty="0">
                  <a:solidFill>
                    <a:prstClr val="black"/>
                  </a:solidFill>
                </a:rPr>
                <a:t>(result, columns = ('store', '</a:t>
              </a:r>
              <a:r>
                <a:rPr kumimoji="0" lang="en-US" altLang="ko-KR" sz="880" dirty="0" err="1">
                  <a:solidFill>
                    <a:prstClr val="black"/>
                  </a:solidFill>
                </a:rPr>
                <a:t>sido-gu</a:t>
              </a:r>
              <a:r>
                <a:rPr kumimoji="0" lang="en-US" altLang="ko-KR" sz="880" dirty="0">
                  <a:solidFill>
                    <a:prstClr val="black"/>
                  </a:solidFill>
                </a:rPr>
                <a:t>’,</a:t>
              </a:r>
            </a:p>
            <a:p>
              <a:pPr marL="171450" lvl="2" latinLnBrk="1">
                <a:spcBef>
                  <a:spcPts val="100"/>
                </a:spcBef>
                <a:spcAft>
                  <a:spcPts val="100"/>
                </a:spcAft>
                <a:buSzPct val="96000"/>
                <a:defRPr/>
              </a:pPr>
              <a:r>
                <a:rPr kumimoji="0" lang="en-US" altLang="ko-KR" sz="880" dirty="0">
                  <a:solidFill>
                    <a:prstClr val="black"/>
                  </a:solidFill>
                </a:rPr>
                <a:t>                                       '</a:t>
              </a:r>
              <a:r>
                <a:rPr kumimoji="0" lang="en-US" altLang="ko-KR" sz="880" dirty="0" err="1">
                  <a:solidFill>
                    <a:prstClr val="black"/>
                  </a:solidFill>
                </a:rPr>
                <a:t>address','phone</a:t>
              </a:r>
              <a:r>
                <a:rPr kumimoji="0" lang="en-US" altLang="ko-KR" sz="880" dirty="0">
                  <a:solidFill>
                    <a:prstClr val="black"/>
                  </a:solidFill>
                </a:rPr>
                <a:t>'))</a:t>
              </a:r>
            </a:p>
            <a:p>
              <a:pPr marL="171450" lvl="2" latinLnBrk="1">
                <a:spcBef>
                  <a:spcPts val="100"/>
                </a:spcBef>
                <a:spcAft>
                  <a:spcPts val="100"/>
                </a:spcAft>
                <a:buSzPct val="96000"/>
                <a:defRPr/>
              </a:pPr>
              <a:r>
                <a:rPr kumimoji="0" lang="en-US" altLang="ko-KR" sz="880" dirty="0">
                  <a:solidFill>
                    <a:prstClr val="black"/>
                  </a:solidFill>
                </a:rPr>
                <a:t>     </a:t>
              </a:r>
              <a:r>
                <a:rPr kumimoji="0" lang="en-US" altLang="ko-KR" sz="880" dirty="0" err="1">
                  <a:solidFill>
                    <a:prstClr val="black"/>
                  </a:solidFill>
                </a:rPr>
                <a:t>hollys_tbl.to_csv</a:t>
              </a:r>
              <a:r>
                <a:rPr kumimoji="0" lang="en-US" altLang="ko-KR" sz="880" dirty="0">
                  <a:solidFill>
                    <a:prstClr val="black"/>
                  </a:solidFill>
                </a:rPr>
                <a:t>('C:/Users/kmj/</a:t>
              </a:r>
              <a:r>
                <a:rPr kumimoji="0" lang="en-US" altLang="ko-KR" sz="880" dirty="0" err="1">
                  <a:solidFill>
                    <a:prstClr val="black"/>
                  </a:solidFill>
                </a:rPr>
                <a:t>My_Python</a:t>
              </a:r>
              <a:r>
                <a:rPr kumimoji="0" lang="en-US" altLang="ko-KR" sz="880" dirty="0">
                  <a:solidFill>
                    <a:prstClr val="black"/>
                  </a:solidFill>
                </a:rPr>
                <a:t>/6</a:t>
              </a:r>
              <a:r>
                <a:rPr kumimoji="0" lang="ko-KR" altLang="en-US" sz="880" dirty="0">
                  <a:solidFill>
                    <a:prstClr val="black"/>
                  </a:solidFill>
                </a:rPr>
                <a:t>장</a:t>
              </a:r>
              <a:r>
                <a:rPr kumimoji="0" lang="en-US" altLang="ko-KR" sz="880" dirty="0">
                  <a:solidFill>
                    <a:prstClr val="black"/>
                  </a:solidFill>
                </a:rPr>
                <a:t>_data./hollys1.csv’,</a:t>
              </a:r>
            </a:p>
            <a:p>
              <a:pPr marL="171450" lvl="2" latinLnBrk="1">
                <a:spcBef>
                  <a:spcPts val="100"/>
                </a:spcBef>
                <a:spcAft>
                  <a:spcPts val="100"/>
                </a:spcAft>
                <a:buSzPct val="96000"/>
                <a:defRPr/>
              </a:pPr>
              <a:r>
                <a:rPr kumimoji="0" lang="en-US" altLang="ko-KR" sz="880" dirty="0">
                  <a:solidFill>
                    <a:prstClr val="black"/>
                  </a:solidFill>
                </a:rPr>
                <a:t>                          encoding = 'cp949', mode = 'w', index = True)</a:t>
              </a:r>
            </a:p>
            <a:p>
              <a:pPr marL="171450" lvl="2" latinLnBrk="1">
                <a:spcBef>
                  <a:spcPts val="100"/>
                </a:spcBef>
                <a:spcAft>
                  <a:spcPts val="100"/>
                </a:spcAft>
                <a:buSzPct val="96000"/>
                <a:defRPr/>
              </a:pPr>
              <a:r>
                <a:rPr kumimoji="0" lang="en-US" altLang="ko-KR" sz="880" dirty="0">
                  <a:solidFill>
                    <a:schemeClr val="tx1"/>
                  </a:solidFill>
                </a:rPr>
                <a:t>     del result[:]</a:t>
              </a:r>
            </a:p>
            <a:p>
              <a:pPr marL="171450" lvl="2" latinLnBrk="1">
                <a:spcBef>
                  <a:spcPts val="100"/>
                </a:spcBef>
                <a:spcAft>
                  <a:spcPts val="100"/>
                </a:spcAft>
                <a:buSzPct val="96000"/>
                <a:defRPr/>
              </a:pPr>
              <a:endParaRPr kumimoji="0" lang="en-US" altLang="ko-KR" sz="880" dirty="0">
                <a:solidFill>
                  <a:schemeClr val="tx1"/>
                </a:solidFill>
              </a:endParaRPr>
            </a:p>
            <a:p>
              <a:pPr marL="171450" lvl="2" latinLnBrk="1">
                <a:spcBef>
                  <a:spcPts val="100"/>
                </a:spcBef>
                <a:spcAft>
                  <a:spcPts val="100"/>
                </a:spcAft>
                <a:buSzPct val="96000"/>
                <a:defRPr/>
              </a:pPr>
              <a:r>
                <a:rPr kumimoji="0" lang="en-US" altLang="ko-KR" sz="880" dirty="0">
                  <a:solidFill>
                    <a:schemeClr val="tx1"/>
                  </a:solidFill>
                </a:rPr>
                <a:t>if __name__ == '__main__':</a:t>
              </a:r>
            </a:p>
            <a:p>
              <a:pPr marL="171450" lvl="2" latinLnBrk="1">
                <a:spcBef>
                  <a:spcPts val="100"/>
                </a:spcBef>
                <a:spcAft>
                  <a:spcPts val="100"/>
                </a:spcAft>
                <a:buSzPct val="96000"/>
                <a:defRPr/>
              </a:pPr>
              <a:r>
                <a:rPr kumimoji="0" lang="en-US" altLang="ko-KR" sz="880" dirty="0">
                  <a:solidFill>
                    <a:schemeClr val="tx1"/>
                  </a:solidFill>
                </a:rPr>
                <a:t>main()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5488B34-6615-4ED6-A499-DAE7B6BC7FFC}"/>
                </a:ext>
              </a:extLst>
            </p:cNvPr>
            <p:cNvSpPr/>
            <p:nvPr/>
          </p:nvSpPr>
          <p:spPr>
            <a:xfrm>
              <a:off x="4283968" y="4454839"/>
              <a:ext cx="3888432" cy="17900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71450" lvl="2" latinLnBrk="1">
                <a:spcBef>
                  <a:spcPts val="100"/>
                </a:spcBef>
                <a:spcAft>
                  <a:spcPts val="100"/>
                </a:spcAft>
                <a:buSzPct val="96000"/>
                <a:defRPr/>
              </a:pPr>
              <a:endParaRPr kumimoji="0" lang="en-US" altLang="ko-KR" sz="880" dirty="0">
                <a:solidFill>
                  <a:schemeClr val="tx1"/>
                </a:solidFill>
              </a:endParaRPr>
            </a:p>
          </p:txBody>
        </p:sp>
      </p:grpSp>
      <p:sp>
        <p:nvSpPr>
          <p:cNvPr id="39944" name="TextBox 1">
            <a:extLst>
              <a:ext uri="{FF2B5EF4-FFF2-40B4-BE49-F238E27FC236}">
                <a16:creationId xmlns:a16="http://schemas.microsoft.com/office/drawing/2014/main" id="{BEC7D2D3-1187-2105-D2A5-2636CD4BC6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263" y="2019300"/>
            <a:ext cx="216058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000">
                <a:latin typeface="HelveticaNeue-Roman"/>
                <a:ea typeface="굴림" panose="020B0600000101010101" pitchFamily="50" charset="-127"/>
              </a:rPr>
              <a:t>[</a:t>
            </a:r>
            <a:r>
              <a:rPr lang="ko-KR" altLang="en-US" sz="1000">
                <a:latin typeface="HelveticaNeue-Roman"/>
                <a:ea typeface="굴림" panose="020B0600000101010101" pitchFamily="50" charset="-127"/>
              </a:rPr>
              <a:t>프로그램 </a:t>
            </a:r>
            <a:r>
              <a:rPr lang="en-US" altLang="ko-KR" sz="1000">
                <a:latin typeface="HelveticaNeue-Roman"/>
                <a:ea typeface="굴림" panose="020B0600000101010101" pitchFamily="50" charset="-127"/>
              </a:rPr>
              <a:t>6-1] hollysCrawler.py</a:t>
            </a:r>
            <a:endParaRPr lang="ko-KR" altLang="en-US" sz="2000"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538D4-5A87-2124-B024-91FF1BC2A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11266" name="텍스트 개체 틀 1">
            <a:extLst>
              <a:ext uri="{FF2B5EF4-FFF2-40B4-BE49-F238E27FC236}">
                <a16:creationId xmlns:a16="http://schemas.microsoft.com/office/drawing/2014/main" id="{32CAB790-8A47-5B79-7BB7-DEBE831B1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정적 웹 페이지 </a:t>
            </a:r>
            <a:r>
              <a:rPr lang="ko-KR" altLang="en-US" dirty="0" err="1"/>
              <a:t>크롤링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동적 웹 페이지 </a:t>
            </a:r>
            <a:r>
              <a:rPr lang="ko-KR" altLang="en-US" dirty="0" err="1"/>
              <a:t>크롤링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다음강의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547CD2-807A-9322-8324-0B6620365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내용</a:t>
            </a:r>
          </a:p>
        </p:txBody>
      </p:sp>
      <p:sp>
        <p:nvSpPr>
          <p:cNvPr id="12290" name="텍스트 개체 틀 1">
            <a:extLst>
              <a:ext uri="{FF2B5EF4-FFF2-40B4-BE49-F238E27FC236}">
                <a16:creationId xmlns:a16="http://schemas.microsoft.com/office/drawing/2014/main" id="{68A79C57-90FF-A7FD-20C4-0647A3E58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별도의 웹 </a:t>
            </a:r>
            <a:r>
              <a:rPr lang="en-US" altLang="ko-KR" dirty="0"/>
              <a:t>API</a:t>
            </a:r>
            <a:r>
              <a:rPr lang="ko-KR" altLang="en-US" dirty="0"/>
              <a:t>를 제공하지 않는 웹 페이지 </a:t>
            </a:r>
            <a:r>
              <a:rPr lang="ko-KR" altLang="en-US" dirty="0" err="1"/>
              <a:t>크롤링</a:t>
            </a:r>
            <a:endParaRPr lang="en-US" altLang="ko-KR" dirty="0"/>
          </a:p>
          <a:p>
            <a:r>
              <a:rPr lang="en-US" altLang="ko-KR" dirty="0" err="1"/>
              <a:t>BeautifulSoup</a:t>
            </a:r>
            <a:r>
              <a:rPr lang="en-US" altLang="ko-KR" dirty="0"/>
              <a:t> </a:t>
            </a:r>
            <a:r>
              <a:rPr lang="ko-KR" altLang="en-US" dirty="0"/>
              <a:t>라이브러리를 이용한 정적 웹 페이지 </a:t>
            </a:r>
            <a:r>
              <a:rPr lang="ko-KR" altLang="en-US" dirty="0" err="1"/>
              <a:t>크롤링</a:t>
            </a:r>
            <a:endParaRPr lang="en-US" altLang="ko-KR" dirty="0"/>
          </a:p>
          <a:p>
            <a:r>
              <a:rPr lang="en-US" altLang="ko-KR" dirty="0"/>
              <a:t>Selenium </a:t>
            </a:r>
            <a:r>
              <a:rPr lang="ko-KR" altLang="en-US" dirty="0"/>
              <a:t>라이브러리를 이용한 동적 웹 페이지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>
            <a:extLst>
              <a:ext uri="{FF2B5EF4-FFF2-40B4-BE49-F238E27FC236}">
                <a16:creationId xmlns:a16="http://schemas.microsoft.com/office/drawing/2014/main" id="{AF71B957-3608-B931-C235-BE16D9F3C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정적 웹 페이지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FB35EEC-01DD-9E7B-FF97-85B7BA8F3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dirty="0" err="1"/>
              <a:t>BeautifulSoup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html, xml, </a:t>
            </a: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형식의 데이터를 파싱 </a:t>
            </a:r>
            <a:r>
              <a:rPr lang="en-US" altLang="ko-KR" dirty="0"/>
              <a:t>(Parsing) </a:t>
            </a:r>
            <a:r>
              <a:rPr lang="ko-KR" altLang="en-US" dirty="0"/>
              <a:t>하는 라이브러리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데이터를 읽어서 </a:t>
            </a:r>
            <a:r>
              <a:rPr lang="en-US" altLang="ko-KR" dirty="0"/>
              <a:t>DOM(Document Object Mode) </a:t>
            </a:r>
            <a:r>
              <a:rPr lang="ko-KR" altLang="en-US" dirty="0"/>
              <a:t>객체 생성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r>
              <a:rPr lang="en-US" altLang="ko-KR" dirty="0"/>
              <a:t>Parsing</a:t>
            </a:r>
            <a:r>
              <a:rPr lang="ko-KR" altLang="en-US" dirty="0"/>
              <a:t> </a:t>
            </a:r>
            <a:r>
              <a:rPr lang="en-US" altLang="ko-KR" dirty="0"/>
              <a:t>?</a:t>
            </a:r>
          </a:p>
          <a:p>
            <a:pPr lvl="2">
              <a:defRPr/>
            </a:pPr>
            <a:r>
              <a:rPr lang="ko-KR" altLang="en-US" dirty="0"/>
              <a:t>데이터를 구성요소 단위로 분해하여 각 구성요소들 간의 계층 관계에 따라 트리</a:t>
            </a:r>
            <a:r>
              <a:rPr lang="en-US" altLang="ko-KR" dirty="0"/>
              <a:t>(Parsing Tree)</a:t>
            </a:r>
            <a:r>
              <a:rPr lang="ko-KR" altLang="en-US" dirty="0"/>
              <a:t>를 생성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DOM ?</a:t>
            </a:r>
          </a:p>
          <a:p>
            <a:pPr lvl="2">
              <a:defRPr/>
            </a:pPr>
            <a:r>
              <a:rPr lang="en-US" altLang="ko-KR" dirty="0"/>
              <a:t>Html,</a:t>
            </a:r>
            <a:r>
              <a:rPr lang="ko-KR" altLang="en-US" dirty="0"/>
              <a:t> </a:t>
            </a:r>
            <a:r>
              <a:rPr lang="en-US" altLang="ko-KR" dirty="0"/>
              <a:t>xml,</a:t>
            </a:r>
            <a:r>
              <a:rPr lang="ko-KR" altLang="en-US" dirty="0"/>
              <a:t> </a:t>
            </a:r>
            <a:r>
              <a:rPr lang="en-US" altLang="ko-KR" dirty="0" err="1"/>
              <a:t>json</a:t>
            </a:r>
            <a:r>
              <a:rPr lang="ko-KR" altLang="en-US" dirty="0"/>
              <a:t> 문서에 대한 인터페이스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672F03-875B-FA86-74BA-9577DE78E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441" y="4379976"/>
            <a:ext cx="4361117" cy="218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893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>
            <a:extLst>
              <a:ext uri="{FF2B5EF4-FFF2-40B4-BE49-F238E27FC236}">
                <a16:creationId xmlns:a16="http://schemas.microsoft.com/office/drawing/2014/main" id="{AF71B957-3608-B931-C235-BE16D9F3C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01. </a:t>
            </a:r>
            <a:r>
              <a:rPr lang="ko-KR" altLang="en-US"/>
              <a:t>정적 웹 페이지 크롤링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FB35EEC-01DD-9E7B-FF97-85B7BA8F3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BeautifulSoup</a:t>
            </a:r>
            <a:r>
              <a:rPr lang="en-US" altLang="ko-KR" dirty="0"/>
              <a:t> </a:t>
            </a:r>
            <a:r>
              <a:rPr lang="ko-KR" altLang="en-US" dirty="0"/>
              <a:t>설치 및 확인</a:t>
            </a:r>
            <a:endParaRPr lang="en-US" altLang="ko-KR" dirty="0"/>
          </a:p>
          <a:p>
            <a:pPr lvl="2"/>
            <a:r>
              <a:rPr lang="en-US" altLang="ko-KR" dirty="0" err="1"/>
              <a:t>BeautifulSoup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2"/>
            <a:r>
              <a:rPr lang="en-US" altLang="ko-KR" dirty="0" err="1"/>
              <a:t>BeautifulSoup</a:t>
            </a:r>
            <a:r>
              <a:rPr lang="en-US" altLang="ko-KR" dirty="0"/>
              <a:t> </a:t>
            </a:r>
            <a:r>
              <a:rPr lang="ko-KR" altLang="en-US" dirty="0"/>
              <a:t>설치 확인</a:t>
            </a:r>
            <a:endParaRPr lang="en-US" altLang="ko-KR" dirty="0"/>
          </a:p>
          <a:p>
            <a:pPr lvl="3"/>
            <a:r>
              <a:rPr lang="ko-KR" altLang="en-US" dirty="0"/>
              <a:t>다음 슬라이드 참조</a:t>
            </a:r>
            <a:endParaRPr lang="en-US" altLang="ko-KR" dirty="0"/>
          </a:p>
          <a:p>
            <a:pPr lvl="3"/>
            <a:r>
              <a:rPr lang="ko-KR" altLang="en-US" dirty="0"/>
              <a:t>아래 </a:t>
            </a:r>
            <a:r>
              <a:rPr lang="en-US" altLang="ko-KR" dirty="0"/>
              <a:t>html </a:t>
            </a:r>
            <a:r>
              <a:rPr lang="ko-KR" altLang="en-US" dirty="0"/>
              <a:t>데이터 이용 테스트 </a:t>
            </a:r>
            <a:endParaRPr lang="en-US" altLang="ko-KR" dirty="0"/>
          </a:p>
        </p:txBody>
      </p:sp>
      <p:sp>
        <p:nvSpPr>
          <p:cNvPr id="13315" name="TextBox 3">
            <a:extLst>
              <a:ext uri="{FF2B5EF4-FFF2-40B4-BE49-F238E27FC236}">
                <a16:creationId xmlns:a16="http://schemas.microsoft.com/office/drawing/2014/main" id="{B0971F0C-D217-6A1A-6ADD-6D9AA153A8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30FDE13-68C8-4685-BE0B-1E3B7ED8B3D8}"/>
              </a:ext>
            </a:extLst>
          </p:cNvPr>
          <p:cNvSpPr/>
          <p:nvPr/>
        </p:nvSpPr>
        <p:spPr>
          <a:xfrm>
            <a:off x="1042988" y="1985986"/>
            <a:ext cx="7168324" cy="3183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1450" lvl="2" latinLnBrk="1">
              <a:spcBef>
                <a:spcPct val="20000"/>
              </a:spcBef>
              <a:spcAft>
                <a:spcPts val="300"/>
              </a:spcAft>
              <a:buSzPct val="96000"/>
              <a:defRPr/>
            </a:pPr>
            <a:r>
              <a:rPr kumimoji="0" lang="en-US" altLang="ko-KR" sz="1400" dirty="0">
                <a:solidFill>
                  <a:prstClr val="black"/>
                </a:solidFill>
              </a:rPr>
              <a:t>C:\&gt; pip install </a:t>
            </a:r>
            <a:r>
              <a:rPr kumimoji="0" lang="en-US" altLang="ko-KR" sz="1400" b="1" dirty="0">
                <a:solidFill>
                  <a:prstClr val="black"/>
                </a:solidFill>
              </a:rPr>
              <a:t>beautifulsoup4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BCCB83-5292-9E77-5EF8-F3959F6E93B6}"/>
              </a:ext>
            </a:extLst>
          </p:cNvPr>
          <p:cNvSpPr txBox="1"/>
          <p:nvPr/>
        </p:nvSpPr>
        <p:spPr>
          <a:xfrm>
            <a:off x="906413" y="3799597"/>
            <a:ext cx="768531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A31515"/>
                </a:solidFill>
                <a:latin typeface="Menlo" panose="020B0609030804020204" pitchFamily="49" charset="0"/>
              </a:rPr>
              <a:t>html = </a:t>
            </a:r>
            <a:r>
              <a:rPr lang="en-US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'&lt;h1 id="title"&gt;</a:t>
            </a:r>
            <a:r>
              <a:rPr lang="ko-KR" altLang="en-US" sz="1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한빛출판네트워크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h1&gt;&lt;div class="top"&gt;&lt;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ul</a:t>
            </a:r>
            <a:r>
              <a:rPr lang="en-US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\</a:t>
            </a:r>
            <a:endParaRPr lang="en-US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class="menu"&gt;&lt;li&gt;&lt;a 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href</a:t>
            </a:r>
            <a:r>
              <a:rPr lang="en-US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=http://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www.hanbit.co.kr</a:t>
            </a:r>
            <a:r>
              <a:rPr lang="en-US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/member/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login.html</a:t>
            </a:r>
            <a:r>
              <a:rPr lang="en-US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\</a:t>
            </a:r>
            <a:endParaRPr lang="en-US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class="login"&gt;</a:t>
            </a:r>
            <a:r>
              <a:rPr lang="ko-KR" altLang="en-US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로그인 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a&gt;&lt;/li&gt;&lt;/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ul</a:t>
            </a:r>
            <a:r>
              <a:rPr lang="en-US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&gt;&lt;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ul</a:t>
            </a:r>
            <a:r>
              <a:rPr lang="en-US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class="brand"&gt;&lt;li&gt;&lt;a 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href</a:t>
            </a:r>
            <a:r>
              <a:rPr lang="en-US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="http://www. </a:t>
            </a:r>
            <a:r>
              <a:rPr lang="en-US" sz="1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\</a:t>
            </a:r>
            <a:endParaRPr lang="en-US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hanbit.co.kr</a:t>
            </a:r>
            <a:r>
              <a:rPr lang="en-US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/media/&gt;</a:t>
            </a:r>
            <a:r>
              <a:rPr lang="ko-KR" altLang="en-US" sz="1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한빛미디어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li&gt;&lt;a 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href</a:t>
            </a:r>
            <a:r>
              <a:rPr lang="en-US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="http://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www.hanbit.co.kr</a:t>
            </a:r>
            <a:r>
              <a:rPr lang="en-US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/ </a:t>
            </a:r>
            <a:r>
              <a:rPr lang="en-US" sz="1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\</a:t>
            </a:r>
            <a:endParaRPr lang="en-US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academy/"&gt;</a:t>
            </a:r>
            <a:r>
              <a:rPr lang="ko-KR" altLang="en-US" sz="1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한빛아카데미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a&gt;&lt;/li&gt;&lt;/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ul</a:t>
            </a:r>
            <a:r>
              <a:rPr lang="en-US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&gt;&lt;/div&gt;'</a:t>
            </a:r>
            <a:endParaRPr lang="en-US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Box 3">
            <a:extLst>
              <a:ext uri="{FF2B5EF4-FFF2-40B4-BE49-F238E27FC236}">
                <a16:creationId xmlns:a16="http://schemas.microsoft.com/office/drawing/2014/main" id="{599D4549-23F8-4B18-82F0-9F0F637AC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14341" name="직사각형 19">
            <a:extLst>
              <a:ext uri="{FF2B5EF4-FFF2-40B4-BE49-F238E27FC236}">
                <a16:creationId xmlns:a16="http://schemas.microsoft.com/office/drawing/2014/main" id="{DC04525C-EE0F-E449-0266-9AD13FD0D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96875" y="4192588"/>
            <a:ext cx="316865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62865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vl="3">
              <a:spcAft>
                <a:spcPts val="300"/>
              </a:spcAft>
              <a:buSzPct val="96000"/>
              <a:buFontTx/>
              <a:buNone/>
            </a:pPr>
            <a:r>
              <a:rPr kumimoji="0" lang="en-US" altLang="ko-KR" sz="1100">
                <a:solidFill>
                  <a:srgbClr val="000000"/>
                </a:solidFill>
              </a:rPr>
              <a:t>	</a:t>
            </a:r>
            <a:endParaRPr kumimoji="0" lang="en-US" altLang="ko-KR" sz="1100" b="1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B9F2B9-8A51-EADD-D9B1-D8FE3B04F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61" y="97012"/>
            <a:ext cx="8810877" cy="66639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>
            <a:extLst>
              <a:ext uri="{FF2B5EF4-FFF2-40B4-BE49-F238E27FC236}">
                <a16:creationId xmlns:a16="http://schemas.microsoft.com/office/drawing/2014/main" id="{DA12AC44-FE4E-6DA2-D9DA-F1DB892BD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01. </a:t>
            </a:r>
            <a:r>
              <a:rPr lang="ko-KR" altLang="en-US"/>
              <a:t>정적 웹 페이지 크롤링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0B7E1E92-D66A-FD1D-C48A-CEEAC050D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err="1"/>
              <a:t>BeautifulSoup</a:t>
            </a:r>
            <a:r>
              <a:rPr lang="en-US" altLang="ko-KR" dirty="0"/>
              <a:t> </a:t>
            </a:r>
            <a:r>
              <a:rPr lang="ko-KR" altLang="en-US" dirty="0"/>
              <a:t>사용방법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태그 파싱</a:t>
            </a:r>
            <a:r>
              <a:rPr lang="en-US" altLang="ko-KR" dirty="0"/>
              <a:t> - </a:t>
            </a:r>
            <a:r>
              <a:rPr lang="ko-KR" altLang="en-US" dirty="0"/>
              <a:t>지정된 한 개의 태그 파싱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다음 페이지 참조</a:t>
            </a:r>
            <a:endParaRPr lang="en-US" altLang="ko-KR" dirty="0"/>
          </a:p>
        </p:txBody>
      </p:sp>
      <p:sp>
        <p:nvSpPr>
          <p:cNvPr id="15363" name="TextBox 3">
            <a:extLst>
              <a:ext uri="{FF2B5EF4-FFF2-40B4-BE49-F238E27FC236}">
                <a16:creationId xmlns:a16="http://schemas.microsoft.com/office/drawing/2014/main" id="{9EF96488-8135-4CDA-7D45-8DDEAC8FF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15365" name="직사각형 19">
            <a:extLst>
              <a:ext uri="{FF2B5EF4-FFF2-40B4-BE49-F238E27FC236}">
                <a16:creationId xmlns:a16="http://schemas.microsoft.com/office/drawing/2014/main" id="{E78F9876-0513-683B-C1B2-013E5DA39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96875" y="4192588"/>
            <a:ext cx="316865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62865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vl="3">
              <a:spcAft>
                <a:spcPts val="300"/>
              </a:spcAft>
              <a:buSzPct val="96000"/>
              <a:buFontTx/>
              <a:buNone/>
            </a:pPr>
            <a:r>
              <a:rPr kumimoji="0" lang="en-US" altLang="ko-KR" sz="1100">
                <a:solidFill>
                  <a:srgbClr val="000000"/>
                </a:solidFill>
              </a:rPr>
              <a:t>	</a:t>
            </a:r>
            <a:endParaRPr kumimoji="0" lang="en-US" altLang="ko-KR" sz="1100"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BF59A7-20E2-CBC1-4B2F-01BAE0622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158D17-6BCB-5355-2C93-E54CB62C9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300" y="150292"/>
            <a:ext cx="6951400" cy="657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00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6604</TotalTime>
  <Words>1071</Words>
  <Application>Microsoft Macintosh PowerPoint</Application>
  <PresentationFormat>On-screen Show (4:3)</PresentationFormat>
  <Paragraphs>188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HelveticaNeue-Roman</vt:lpstr>
      <vt:lpstr>HY견고딕</vt:lpstr>
      <vt:lpstr>맑은 고딕</vt:lpstr>
      <vt:lpstr>한컴산뜻돋움</vt:lpstr>
      <vt:lpstr>Arial</vt:lpstr>
      <vt:lpstr>Calibri</vt:lpstr>
      <vt:lpstr>Menlo</vt:lpstr>
      <vt:lpstr>Wingdings</vt:lpstr>
      <vt:lpstr>Office 테마</vt:lpstr>
      <vt:lpstr>Data Science 04. [06장] 파이썬 크롤링 – 라이브러리 이용</vt:lpstr>
      <vt:lpstr>강의 교재</vt:lpstr>
      <vt:lpstr>목차</vt:lpstr>
      <vt:lpstr>강의 내용</vt:lpstr>
      <vt:lpstr>01. 정적 웹 페이지 크롤링</vt:lpstr>
      <vt:lpstr>01. 정적 웹 페이지 크롤링</vt:lpstr>
      <vt:lpstr>PowerPoint Presentation</vt:lpstr>
      <vt:lpstr>01. 정적 웹 페이지 크롤링</vt:lpstr>
      <vt:lpstr>PowerPoint Presentation</vt:lpstr>
      <vt:lpstr>01. 정적 웹 페이지 크롤링</vt:lpstr>
      <vt:lpstr>01. 정적 웹 페이지 크롤링</vt:lpstr>
      <vt:lpstr>PowerPoint Presentation</vt:lpstr>
      <vt:lpstr>PowerPoint Presentation</vt:lpstr>
      <vt:lpstr>01. 정적 웹 페이지 크롤링</vt:lpstr>
      <vt:lpstr>PowerPoint Presentation</vt:lpstr>
      <vt:lpstr>01. 정적 웹 페이지 크롤링</vt:lpstr>
      <vt:lpstr>01. 정적 웹 페이지 크롤링</vt:lpstr>
      <vt:lpstr>PowerPoint Presentation</vt:lpstr>
      <vt:lpstr>PowerPoint Presentation</vt:lpstr>
      <vt:lpstr>01. 정적 웹 페이지 크롤링</vt:lpstr>
      <vt:lpstr>PowerPoint Presentation</vt:lpstr>
      <vt:lpstr>PowerPoint Presentation</vt:lpstr>
      <vt:lpstr>PowerPoint Presentation</vt:lpstr>
      <vt:lpstr>PowerPoint Presentation</vt:lpstr>
      <vt:lpstr>01. 정적 웹 페이지 크롤링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DeepView 과제 Kick-Off 미팅</dc:title>
  <dc:creator>Song Seokil</dc:creator>
  <cp:lastModifiedBy>Song Seokil</cp:lastModifiedBy>
  <cp:revision>1</cp:revision>
  <dcterms:created xsi:type="dcterms:W3CDTF">2022-03-10T14:08:59Z</dcterms:created>
  <dcterms:modified xsi:type="dcterms:W3CDTF">2022-09-19T13:49:48Z</dcterms:modified>
</cp:coreProperties>
</file>